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17"/>
  </p:notesMasterIdLst>
  <p:sldIdLst>
    <p:sldId id="256" r:id="rId2"/>
    <p:sldId id="304" r:id="rId3"/>
    <p:sldId id="299" r:id="rId4"/>
    <p:sldId id="341" r:id="rId5"/>
    <p:sldId id="348" r:id="rId6"/>
    <p:sldId id="350" r:id="rId7"/>
    <p:sldId id="349" r:id="rId8"/>
    <p:sldId id="342" r:id="rId9"/>
    <p:sldId id="344" r:id="rId10"/>
    <p:sldId id="345" r:id="rId11"/>
    <p:sldId id="351" r:id="rId12"/>
    <p:sldId id="352" r:id="rId13"/>
    <p:sldId id="346" r:id="rId14"/>
    <p:sldId id="290" r:id="rId15"/>
    <p:sldId id="34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338"/>
    <a:srgbClr val="F5A761"/>
    <a:srgbClr val="C6483A"/>
    <a:srgbClr val="4472C4"/>
    <a:srgbClr val="F1F1F3"/>
    <a:srgbClr val="BD4135"/>
    <a:srgbClr val="C24538"/>
    <a:srgbClr val="25B7D3"/>
    <a:srgbClr val="D9DAD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59"/>
    <p:restoredTop sz="84371" autoAdjust="0"/>
  </p:normalViewPr>
  <p:slideViewPr>
    <p:cSldViewPr snapToGrid="0" snapToObjects="1">
      <p:cViewPr varScale="1">
        <p:scale>
          <a:sx n="96" d="100"/>
          <a:sy n="96" d="100"/>
        </p:scale>
        <p:origin x="1614" y="8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2847E-E63A-9148-B821-7D48797D7C85}" type="datetimeFigureOut">
              <a:rPr lang="de-DE" smtClean="0"/>
              <a:t>04.07.2022</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7C2C1-FD94-F047-ABA8-7AB9C3C78895}" type="slidenum">
              <a:rPr lang="de-DE" smtClean="0"/>
              <a:t>‹#›</a:t>
            </a:fld>
            <a:endParaRPr lang="de-DE"/>
          </a:p>
        </p:txBody>
      </p:sp>
    </p:spTree>
    <p:extLst>
      <p:ext uri="{BB962C8B-B14F-4D97-AF65-F5344CB8AC3E}">
        <p14:creationId xmlns:p14="http://schemas.microsoft.com/office/powerpoint/2010/main" val="777613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4260"/>
              </a:lnSpc>
              <a:buNone/>
            </a:pPr>
            <a:r>
              <a:rPr lang="en-US" dirty="0"/>
              <a:t>Here you either show your research document and show us your approach, the methods you set out to use and other looks into interesting and suitable tools and techniques if applicable.</a:t>
            </a:r>
          </a:p>
          <a:p>
            <a:pPr marL="0" indent="0">
              <a:lnSpc>
                <a:spcPts val="4260"/>
              </a:lnSpc>
              <a:buNone/>
            </a:pPr>
            <a:r>
              <a:rPr lang="en-US" dirty="0"/>
              <a:t>Use the rubrics from the manual as a basis for what you want us to see: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as many slides for this as you want or need)</a:t>
            </a:r>
            <a:endParaRPr lang="en-GB" dirty="0"/>
          </a:p>
          <a:p>
            <a:endParaRPr lang="en-US" dirty="0"/>
          </a:p>
        </p:txBody>
      </p:sp>
      <p:sp>
        <p:nvSpPr>
          <p:cNvPr id="4" name="Slide Number Placeholder 3"/>
          <p:cNvSpPr>
            <a:spLocks noGrp="1"/>
          </p:cNvSpPr>
          <p:nvPr>
            <p:ph type="sldNum" sz="quarter" idx="5"/>
          </p:nvPr>
        </p:nvSpPr>
        <p:spPr/>
        <p:txBody>
          <a:bodyPr/>
          <a:lstStyle/>
          <a:p>
            <a:fld id="{C367C2C1-FD94-F047-ABA8-7AB9C3C78895}" type="slidenum">
              <a:rPr lang="de-DE" smtClean="0"/>
              <a:t>4</a:t>
            </a:fld>
            <a:endParaRPr lang="de-DE"/>
          </a:p>
        </p:txBody>
      </p:sp>
    </p:spTree>
    <p:extLst>
      <p:ext uri="{BB962C8B-B14F-4D97-AF65-F5344CB8AC3E}">
        <p14:creationId xmlns:p14="http://schemas.microsoft.com/office/powerpoint/2010/main" val="191143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4260"/>
              </a:lnSpc>
              <a:buNone/>
            </a:pPr>
            <a:r>
              <a:rPr lang="en-US" dirty="0"/>
              <a:t>Here you either show your research document and show us your approach, the methods you set out to use and other looks into interesting and suitable tools and techniques if applicable.</a:t>
            </a:r>
          </a:p>
          <a:p>
            <a:pPr marL="0" indent="0">
              <a:lnSpc>
                <a:spcPts val="4260"/>
              </a:lnSpc>
              <a:buNone/>
            </a:pPr>
            <a:r>
              <a:rPr lang="en-US" dirty="0"/>
              <a:t>Use the rubrics from the manual as a basis for what you want us to see: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as many slides for this as you want or need)</a:t>
            </a:r>
            <a:endParaRPr lang="en-GB" dirty="0"/>
          </a:p>
          <a:p>
            <a:endParaRPr lang="en-US" dirty="0"/>
          </a:p>
        </p:txBody>
      </p:sp>
      <p:sp>
        <p:nvSpPr>
          <p:cNvPr id="4" name="Slide Number Placeholder 3"/>
          <p:cNvSpPr>
            <a:spLocks noGrp="1"/>
          </p:cNvSpPr>
          <p:nvPr>
            <p:ph type="sldNum" sz="quarter" idx="5"/>
          </p:nvPr>
        </p:nvSpPr>
        <p:spPr/>
        <p:txBody>
          <a:bodyPr/>
          <a:lstStyle/>
          <a:p>
            <a:fld id="{C367C2C1-FD94-F047-ABA8-7AB9C3C78895}" type="slidenum">
              <a:rPr lang="de-DE" smtClean="0"/>
              <a:t>5</a:t>
            </a:fld>
            <a:endParaRPr lang="de-DE"/>
          </a:p>
        </p:txBody>
      </p:sp>
    </p:spTree>
    <p:extLst>
      <p:ext uri="{BB962C8B-B14F-4D97-AF65-F5344CB8AC3E}">
        <p14:creationId xmlns:p14="http://schemas.microsoft.com/office/powerpoint/2010/main" val="336046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4260"/>
              </a:lnSpc>
              <a:buNone/>
            </a:pPr>
            <a:r>
              <a:rPr lang="en-US" dirty="0"/>
              <a:t>Here you either show your research document and show us your approach, the methods you set out to use and other looks into interesting and suitable tools and techniques if applicable.</a:t>
            </a:r>
          </a:p>
          <a:p>
            <a:pPr marL="0" indent="0">
              <a:lnSpc>
                <a:spcPts val="4260"/>
              </a:lnSpc>
              <a:buNone/>
            </a:pPr>
            <a:r>
              <a:rPr lang="en-US" dirty="0"/>
              <a:t>Use the rubrics from the manual as a basis for what you want us to see: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as many slides for this as you want or need)</a:t>
            </a:r>
            <a:endParaRPr lang="en-GB" dirty="0"/>
          </a:p>
          <a:p>
            <a:endParaRPr lang="en-US" dirty="0"/>
          </a:p>
        </p:txBody>
      </p:sp>
      <p:sp>
        <p:nvSpPr>
          <p:cNvPr id="4" name="Slide Number Placeholder 3"/>
          <p:cNvSpPr>
            <a:spLocks noGrp="1"/>
          </p:cNvSpPr>
          <p:nvPr>
            <p:ph type="sldNum" sz="quarter" idx="5"/>
          </p:nvPr>
        </p:nvSpPr>
        <p:spPr/>
        <p:txBody>
          <a:bodyPr/>
          <a:lstStyle/>
          <a:p>
            <a:fld id="{C367C2C1-FD94-F047-ABA8-7AB9C3C78895}" type="slidenum">
              <a:rPr lang="de-DE" smtClean="0"/>
              <a:t>6</a:t>
            </a:fld>
            <a:endParaRPr lang="de-DE"/>
          </a:p>
        </p:txBody>
      </p:sp>
    </p:spTree>
    <p:extLst>
      <p:ext uri="{BB962C8B-B14F-4D97-AF65-F5344CB8AC3E}">
        <p14:creationId xmlns:p14="http://schemas.microsoft.com/office/powerpoint/2010/main" val="1668774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4260"/>
              </a:lnSpc>
              <a:buNone/>
            </a:pPr>
            <a:r>
              <a:rPr lang="en-US" dirty="0"/>
              <a:t>Here you either show your research document and show us your approach, the methods you set out to use and other looks into interesting and suitable tools and techniques if applicable.</a:t>
            </a:r>
          </a:p>
          <a:p>
            <a:pPr marL="0" indent="0">
              <a:lnSpc>
                <a:spcPts val="4260"/>
              </a:lnSpc>
              <a:buNone/>
            </a:pPr>
            <a:r>
              <a:rPr lang="en-US" dirty="0"/>
              <a:t>Use the rubrics from the manual as a basis for what you want us to see: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as many slides for this as you want or need)</a:t>
            </a:r>
            <a:endParaRPr lang="en-GB" dirty="0"/>
          </a:p>
          <a:p>
            <a:endParaRPr lang="en-US" dirty="0"/>
          </a:p>
        </p:txBody>
      </p:sp>
      <p:sp>
        <p:nvSpPr>
          <p:cNvPr id="4" name="Slide Number Placeholder 3"/>
          <p:cNvSpPr>
            <a:spLocks noGrp="1"/>
          </p:cNvSpPr>
          <p:nvPr>
            <p:ph type="sldNum" sz="quarter" idx="5"/>
          </p:nvPr>
        </p:nvSpPr>
        <p:spPr/>
        <p:txBody>
          <a:bodyPr/>
          <a:lstStyle/>
          <a:p>
            <a:fld id="{C367C2C1-FD94-F047-ABA8-7AB9C3C78895}" type="slidenum">
              <a:rPr lang="de-DE" smtClean="0"/>
              <a:t>7</a:t>
            </a:fld>
            <a:endParaRPr lang="de-DE"/>
          </a:p>
        </p:txBody>
      </p:sp>
    </p:spTree>
    <p:extLst>
      <p:ext uri="{BB962C8B-B14F-4D97-AF65-F5344CB8AC3E}">
        <p14:creationId xmlns:p14="http://schemas.microsoft.com/office/powerpoint/2010/main" val="86795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4260"/>
              </a:lnSpc>
              <a:buNone/>
            </a:pPr>
            <a:r>
              <a:rPr lang="en-US" dirty="0"/>
              <a:t>Here you show your approach to modular asset design and the generation of structures, either through code or even manual </a:t>
            </a:r>
            <a:r>
              <a:rPr lang="en-US" dirty="0" err="1"/>
              <a:t>labour</a:t>
            </a:r>
            <a:r>
              <a:rPr lang="en-US" dirty="0"/>
              <a:t>. Also show us the ways you did basic or advanced optimization.</a:t>
            </a:r>
          </a:p>
          <a:p>
            <a:pPr marL="0" indent="0">
              <a:lnSpc>
                <a:spcPts val="4260"/>
              </a:lnSpc>
              <a:buNone/>
            </a:pPr>
            <a:r>
              <a:rPr lang="en-US" dirty="0"/>
              <a:t>Use the rubrics from the manual as a basis for what you want us to see:</a:t>
            </a:r>
          </a:p>
          <a:p>
            <a:pPr marL="0" indent="0">
              <a:lnSpc>
                <a:spcPts val="4260"/>
              </a:lnSpc>
              <a:buNone/>
            </a:pPr>
            <a:r>
              <a:rPr lang="en-US" dirty="0"/>
              <a:t>              (use as many slides for this as you want or need)</a:t>
            </a:r>
          </a:p>
          <a:p>
            <a:endParaRPr lang="en-BE" dirty="0"/>
          </a:p>
        </p:txBody>
      </p:sp>
      <p:sp>
        <p:nvSpPr>
          <p:cNvPr id="4" name="Slide Number Placeholder 3"/>
          <p:cNvSpPr>
            <a:spLocks noGrp="1"/>
          </p:cNvSpPr>
          <p:nvPr>
            <p:ph type="sldNum" sz="quarter" idx="5"/>
          </p:nvPr>
        </p:nvSpPr>
        <p:spPr/>
        <p:txBody>
          <a:bodyPr/>
          <a:lstStyle/>
          <a:p>
            <a:fld id="{C367C2C1-FD94-F047-ABA8-7AB9C3C78895}" type="slidenum">
              <a:rPr lang="de-DE" smtClean="0"/>
              <a:t>8</a:t>
            </a:fld>
            <a:endParaRPr lang="de-DE"/>
          </a:p>
        </p:txBody>
      </p:sp>
    </p:spTree>
    <p:extLst>
      <p:ext uri="{BB962C8B-B14F-4D97-AF65-F5344CB8AC3E}">
        <p14:creationId xmlns:p14="http://schemas.microsoft.com/office/powerpoint/2010/main" val="313625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show us custom Tooling in Unity if applicable as well as the amount of and ways to control your assets procedurally. </a:t>
            </a:r>
          </a:p>
          <a:p>
            <a:endParaRPr lang="en-BE" dirty="0"/>
          </a:p>
        </p:txBody>
      </p:sp>
      <p:sp>
        <p:nvSpPr>
          <p:cNvPr id="4" name="Slide Number Placeholder 3"/>
          <p:cNvSpPr>
            <a:spLocks noGrp="1"/>
          </p:cNvSpPr>
          <p:nvPr>
            <p:ph type="sldNum" sz="quarter" idx="5"/>
          </p:nvPr>
        </p:nvSpPr>
        <p:spPr/>
        <p:txBody>
          <a:bodyPr/>
          <a:lstStyle/>
          <a:p>
            <a:fld id="{C367C2C1-FD94-F047-ABA8-7AB9C3C78895}" type="slidenum">
              <a:rPr lang="de-DE" smtClean="0"/>
              <a:t>9</a:t>
            </a:fld>
            <a:endParaRPr lang="de-DE"/>
          </a:p>
        </p:txBody>
      </p:sp>
    </p:spTree>
    <p:extLst>
      <p:ext uri="{BB962C8B-B14F-4D97-AF65-F5344CB8AC3E}">
        <p14:creationId xmlns:p14="http://schemas.microsoft.com/office/powerpoint/2010/main" val="1512573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4260"/>
              </a:lnSpc>
              <a:buNone/>
            </a:pPr>
            <a:r>
              <a:rPr lang="en-US" dirty="0"/>
              <a:t>In the following slide(s) you showcase additional props for set dressing to make the city come to life. </a:t>
            </a:r>
          </a:p>
          <a:p>
            <a:pPr marL="0" indent="0">
              <a:lnSpc>
                <a:spcPts val="4260"/>
              </a:lnSpc>
              <a:buNone/>
            </a:pPr>
            <a:r>
              <a:rPr lang="en-US" dirty="0"/>
              <a:t>In case you (ab)used (the HDRP’s) lighting and the Post-Processing stack to your advantage, please refer to the stack and show us how you maximized the visual fidelity that way.</a:t>
            </a:r>
          </a:p>
          <a:p>
            <a:endParaRPr lang="en-BE" dirty="0"/>
          </a:p>
        </p:txBody>
      </p:sp>
      <p:sp>
        <p:nvSpPr>
          <p:cNvPr id="4" name="Slide Number Placeholder 3"/>
          <p:cNvSpPr>
            <a:spLocks noGrp="1"/>
          </p:cNvSpPr>
          <p:nvPr>
            <p:ph type="sldNum" sz="quarter" idx="5"/>
          </p:nvPr>
        </p:nvSpPr>
        <p:spPr/>
        <p:txBody>
          <a:bodyPr/>
          <a:lstStyle/>
          <a:p>
            <a:fld id="{C367C2C1-FD94-F047-ABA8-7AB9C3C78895}" type="slidenum">
              <a:rPr lang="de-DE" smtClean="0"/>
              <a:t>10</a:t>
            </a:fld>
            <a:endParaRPr lang="de-DE"/>
          </a:p>
        </p:txBody>
      </p:sp>
    </p:spTree>
    <p:extLst>
      <p:ext uri="{BB962C8B-B14F-4D97-AF65-F5344CB8AC3E}">
        <p14:creationId xmlns:p14="http://schemas.microsoft.com/office/powerpoint/2010/main" val="2479512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32769-3D8B-EF43-A978-9BEF2521AFA6}"/>
              </a:ext>
            </a:extLst>
          </p:cNvPr>
          <p:cNvSpPr>
            <a:spLocks noGrp="1"/>
          </p:cNvSpPr>
          <p:nvPr>
            <p:ph type="ctrTitle" hasCustomPrompt="1"/>
          </p:nvPr>
        </p:nvSpPr>
        <p:spPr>
          <a:xfrm>
            <a:off x="1524000" y="1122363"/>
            <a:ext cx="9144000" cy="2387600"/>
          </a:xfrm>
          <a:prstGeom prst="rect">
            <a:avLst/>
          </a:prstGeom>
        </p:spPr>
        <p:txBody>
          <a:bodyPr anchor="ctr"/>
          <a:lstStyle>
            <a:lvl1pPr algn="ctr">
              <a:defRPr sz="4400">
                <a:solidFill>
                  <a:schemeClr val="bg1">
                    <a:lumMod val="85000"/>
                  </a:schemeClr>
                </a:solidFill>
                <a:latin typeface="Arial" panose="020B0604020202020204" pitchFamily="34" charset="0"/>
                <a:cs typeface="Arial" panose="020B0604020202020204" pitchFamily="34" charset="0"/>
              </a:defRPr>
            </a:lvl1pPr>
          </a:lstStyle>
          <a:p>
            <a:r>
              <a:rPr lang="en-US" dirty="0"/>
              <a:t>CLICK TO EDIT MASTER TITLE STYLE</a:t>
            </a:r>
            <a:endParaRPr lang="de-DE" dirty="0"/>
          </a:p>
        </p:txBody>
      </p:sp>
      <p:sp>
        <p:nvSpPr>
          <p:cNvPr id="3" name="Subtitle 2">
            <a:extLst>
              <a:ext uri="{FF2B5EF4-FFF2-40B4-BE49-F238E27FC236}">
                <a16:creationId xmlns:a16="http://schemas.microsoft.com/office/drawing/2014/main" id="{6624A058-1828-D04C-8B9A-3F4191EC3D72}"/>
              </a:ext>
            </a:extLst>
          </p:cNvPr>
          <p:cNvSpPr>
            <a:spLocks noGrp="1"/>
          </p:cNvSpPr>
          <p:nvPr>
            <p:ph type="subTitle" idx="1" hasCustomPrompt="1"/>
          </p:nvPr>
        </p:nvSpPr>
        <p:spPr>
          <a:xfrm>
            <a:off x="1524000" y="3602038"/>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de-DE" dirty="0"/>
          </a:p>
        </p:txBody>
      </p:sp>
      <p:sp>
        <p:nvSpPr>
          <p:cNvPr id="6" name="Slide Number Placeholder 5">
            <a:extLst>
              <a:ext uri="{FF2B5EF4-FFF2-40B4-BE49-F238E27FC236}">
                <a16:creationId xmlns:a16="http://schemas.microsoft.com/office/drawing/2014/main" id="{6C8EB74B-9244-1945-92ED-5B0C033764EC}"/>
              </a:ext>
            </a:extLst>
          </p:cNvPr>
          <p:cNvSpPr>
            <a:spLocks noGrp="1"/>
          </p:cNvSpPr>
          <p:nvPr>
            <p:ph type="sldNum" sz="quarter" idx="12"/>
          </p:nvPr>
        </p:nvSpPr>
        <p:spPr>
          <a:xfrm>
            <a:off x="9045379" y="6356350"/>
            <a:ext cx="1873642" cy="365125"/>
          </a:xfrm>
          <a:prstGeom prst="rect">
            <a:avLst/>
          </a:prstGeom>
        </p:spPr>
        <p:txBody>
          <a:bodyPr/>
          <a:lstStyle>
            <a:lvl1pPr>
              <a:defRPr>
                <a:solidFill>
                  <a:schemeClr val="tx1">
                    <a:lumMod val="65000"/>
                    <a:lumOff val="35000"/>
                  </a:schemeClr>
                </a:solidFill>
              </a:defRPr>
            </a:lvl1pPr>
          </a:lstStyle>
          <a:p>
            <a:fld id="{6C653766-7B60-8D4C-891F-294AA6AA2B06}" type="slidenum">
              <a:rPr lang="de-DE" smtClean="0"/>
              <a:pPr/>
              <a:t>‹#›</a:t>
            </a:fld>
            <a:endParaRPr lang="de-DE"/>
          </a:p>
        </p:txBody>
      </p:sp>
    </p:spTree>
    <p:extLst>
      <p:ext uri="{BB962C8B-B14F-4D97-AF65-F5344CB8AC3E}">
        <p14:creationId xmlns:p14="http://schemas.microsoft.com/office/powerpoint/2010/main" val="15212033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F08E-19F1-EB40-B9EA-48444664689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084E56CB-449A-9D4E-8D15-1E7E5B6D3F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FB45B70-F1CF-8A4F-913A-E7335AF17DC0}"/>
              </a:ext>
            </a:extLst>
          </p:cNvPr>
          <p:cNvSpPr>
            <a:spLocks noGrp="1"/>
          </p:cNvSpPr>
          <p:nvPr>
            <p:ph type="dt" sz="half" idx="10"/>
          </p:nvPr>
        </p:nvSpPr>
        <p:spPr>
          <a:xfrm>
            <a:off x="838200" y="6356350"/>
            <a:ext cx="2743200" cy="365125"/>
          </a:xfrm>
          <a:prstGeom prst="rect">
            <a:avLst/>
          </a:prstGeom>
        </p:spPr>
        <p:txBody>
          <a:bodyPr/>
          <a:lstStyle/>
          <a:p>
            <a:fld id="{2DC83C7C-9494-5348-A494-22D032515CD5}" type="datetimeFigureOut">
              <a:rPr lang="de-DE" smtClean="0"/>
              <a:t>04.07.2022</a:t>
            </a:fld>
            <a:endParaRPr lang="de-DE"/>
          </a:p>
        </p:txBody>
      </p:sp>
      <p:sp>
        <p:nvSpPr>
          <p:cNvPr id="5" name="Footer Placeholder 4">
            <a:extLst>
              <a:ext uri="{FF2B5EF4-FFF2-40B4-BE49-F238E27FC236}">
                <a16:creationId xmlns:a16="http://schemas.microsoft.com/office/drawing/2014/main" id="{63645B47-96AC-B04F-AAC6-6B8D9DCD2D09}"/>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Slide Number Placeholder 5">
            <a:extLst>
              <a:ext uri="{FF2B5EF4-FFF2-40B4-BE49-F238E27FC236}">
                <a16:creationId xmlns:a16="http://schemas.microsoft.com/office/drawing/2014/main" id="{3DDBC0EE-A031-5743-A1CB-8A567698C75A}"/>
              </a:ext>
            </a:extLst>
          </p:cNvPr>
          <p:cNvSpPr>
            <a:spLocks noGrp="1"/>
          </p:cNvSpPr>
          <p:nvPr>
            <p:ph type="sldNum" sz="quarter" idx="12"/>
          </p:nvPr>
        </p:nvSpPr>
        <p:spPr>
          <a:xfrm>
            <a:off x="8610600" y="6356350"/>
            <a:ext cx="2743200" cy="365125"/>
          </a:xfrm>
          <a:prstGeom prst="rect">
            <a:avLst/>
          </a:prstGeom>
        </p:spPr>
        <p:txBody>
          <a:bodyPr/>
          <a:lstStyle/>
          <a:p>
            <a:fld id="{6C653766-7B60-8D4C-891F-294AA6AA2B06}" type="slidenum">
              <a:rPr lang="de-DE" smtClean="0"/>
              <a:t>‹#›</a:t>
            </a:fld>
            <a:endParaRPr lang="de-DE"/>
          </a:p>
        </p:txBody>
      </p:sp>
    </p:spTree>
    <p:extLst>
      <p:ext uri="{BB962C8B-B14F-4D97-AF65-F5344CB8AC3E}">
        <p14:creationId xmlns:p14="http://schemas.microsoft.com/office/powerpoint/2010/main" val="25915891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C73A7C-2687-C24F-BA40-6C8EEB8117A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28D3C465-E751-1344-A35E-6C814359F6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2E2C9FD9-A1D1-0749-B93C-C5E43CC1D678}"/>
              </a:ext>
            </a:extLst>
          </p:cNvPr>
          <p:cNvSpPr>
            <a:spLocks noGrp="1"/>
          </p:cNvSpPr>
          <p:nvPr>
            <p:ph type="dt" sz="half" idx="10"/>
          </p:nvPr>
        </p:nvSpPr>
        <p:spPr>
          <a:xfrm>
            <a:off x="838200" y="6356350"/>
            <a:ext cx="2743200" cy="365125"/>
          </a:xfrm>
          <a:prstGeom prst="rect">
            <a:avLst/>
          </a:prstGeom>
        </p:spPr>
        <p:txBody>
          <a:bodyPr/>
          <a:lstStyle/>
          <a:p>
            <a:fld id="{2DC83C7C-9494-5348-A494-22D032515CD5}" type="datetimeFigureOut">
              <a:rPr lang="de-DE" smtClean="0"/>
              <a:t>04.07.2022</a:t>
            </a:fld>
            <a:endParaRPr lang="de-DE"/>
          </a:p>
        </p:txBody>
      </p:sp>
      <p:sp>
        <p:nvSpPr>
          <p:cNvPr id="5" name="Footer Placeholder 4">
            <a:extLst>
              <a:ext uri="{FF2B5EF4-FFF2-40B4-BE49-F238E27FC236}">
                <a16:creationId xmlns:a16="http://schemas.microsoft.com/office/drawing/2014/main" id="{2BF0CFC2-CAC0-CF46-91FB-3743BE25910C}"/>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Slide Number Placeholder 5">
            <a:extLst>
              <a:ext uri="{FF2B5EF4-FFF2-40B4-BE49-F238E27FC236}">
                <a16:creationId xmlns:a16="http://schemas.microsoft.com/office/drawing/2014/main" id="{C66C4755-4497-B841-AFD0-D05D0ECB012C}"/>
              </a:ext>
            </a:extLst>
          </p:cNvPr>
          <p:cNvSpPr>
            <a:spLocks noGrp="1"/>
          </p:cNvSpPr>
          <p:nvPr>
            <p:ph type="sldNum" sz="quarter" idx="12"/>
          </p:nvPr>
        </p:nvSpPr>
        <p:spPr>
          <a:xfrm>
            <a:off x="8610600" y="6356350"/>
            <a:ext cx="2743200" cy="365125"/>
          </a:xfrm>
          <a:prstGeom prst="rect">
            <a:avLst/>
          </a:prstGeom>
        </p:spPr>
        <p:txBody>
          <a:bodyPr/>
          <a:lstStyle/>
          <a:p>
            <a:fld id="{6C653766-7B60-8D4C-891F-294AA6AA2B06}" type="slidenum">
              <a:rPr lang="de-DE" smtClean="0"/>
              <a:t>‹#›</a:t>
            </a:fld>
            <a:endParaRPr lang="de-DE"/>
          </a:p>
        </p:txBody>
      </p:sp>
    </p:spTree>
    <p:extLst>
      <p:ext uri="{BB962C8B-B14F-4D97-AF65-F5344CB8AC3E}">
        <p14:creationId xmlns:p14="http://schemas.microsoft.com/office/powerpoint/2010/main" val="41544856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EA39-B3C6-C949-A79E-5B89AA1B1424}"/>
              </a:ext>
            </a:extLst>
          </p:cNvPr>
          <p:cNvSpPr>
            <a:spLocks noGrp="1"/>
          </p:cNvSpPr>
          <p:nvPr>
            <p:ph type="title"/>
          </p:nvPr>
        </p:nvSpPr>
        <p:spPr>
          <a:xfrm>
            <a:off x="838200" y="870283"/>
            <a:ext cx="10515600" cy="820403"/>
          </a:xfrm>
          <a:prstGeom prst="rect">
            <a:avLst/>
          </a:prstGeom>
        </p:spPr>
        <p:txBody>
          <a:bodyPr/>
          <a:lstStyle>
            <a:lvl1pPr algn="ctr">
              <a:defRPr sz="3300">
                <a:solidFill>
                  <a:schemeClr val="bg1">
                    <a:lumMod val="85000"/>
                  </a:schemeClr>
                </a:solidFill>
                <a:latin typeface="Arial" panose="020B0604020202020204" pitchFamily="34" charset="0"/>
                <a:cs typeface="Arial" panose="020B0604020202020204" pitchFamily="34" charset="0"/>
              </a:defRPr>
            </a:lvl1pPr>
          </a:lstStyle>
          <a:p>
            <a:endParaRPr lang="de-DE" dirty="0"/>
          </a:p>
        </p:txBody>
      </p:sp>
      <p:sp>
        <p:nvSpPr>
          <p:cNvPr id="3" name="Content Placeholder 2">
            <a:extLst>
              <a:ext uri="{FF2B5EF4-FFF2-40B4-BE49-F238E27FC236}">
                <a16:creationId xmlns:a16="http://schemas.microsoft.com/office/drawing/2014/main" id="{A7BE7E5F-5808-E34B-8CE5-7351A3237A56}"/>
              </a:ext>
            </a:extLst>
          </p:cNvPr>
          <p:cNvSpPr>
            <a:spLocks noGrp="1"/>
          </p:cNvSpPr>
          <p:nvPr>
            <p:ph idx="1" hasCustomPrompt="1"/>
          </p:nvPr>
        </p:nvSpPr>
        <p:spPr/>
        <p:txBody>
          <a:bodyPr>
            <a:normAutofit/>
          </a:bodyPr>
          <a:lstStyle>
            <a:lvl1pPr>
              <a:lnSpc>
                <a:spcPct val="150000"/>
              </a:lnSpc>
              <a:defRPr sz="1800">
                <a:solidFill>
                  <a:schemeClr val="bg1">
                    <a:lumMod val="85000"/>
                  </a:schemeClr>
                </a:solidFill>
              </a:defRPr>
            </a:lvl1pPr>
            <a:lvl2pPr>
              <a:lnSpc>
                <a:spcPct val="150000"/>
              </a:lnSpc>
              <a:defRPr sz="1800">
                <a:solidFill>
                  <a:schemeClr val="bg1">
                    <a:lumMod val="85000"/>
                  </a:schemeClr>
                </a:solidFill>
              </a:defRPr>
            </a:lvl2pPr>
            <a:lvl3pPr>
              <a:lnSpc>
                <a:spcPct val="150000"/>
              </a:lnSpc>
              <a:defRPr sz="1800">
                <a:solidFill>
                  <a:schemeClr val="bg1">
                    <a:lumMod val="85000"/>
                  </a:schemeClr>
                </a:solidFill>
              </a:defRPr>
            </a:lvl3pPr>
            <a:lvl4pPr>
              <a:lnSpc>
                <a:spcPct val="150000"/>
              </a:lnSpc>
              <a:defRPr sz="1800">
                <a:solidFill>
                  <a:schemeClr val="bg1">
                    <a:lumMod val="85000"/>
                  </a:schemeClr>
                </a:solidFill>
              </a:defRPr>
            </a:lvl4pPr>
            <a:lvl5pPr>
              <a:lnSpc>
                <a:spcPct val="150000"/>
              </a:lnSpc>
              <a:defRPr sz="1800">
                <a:solidFill>
                  <a:schemeClr val="bg1">
                    <a:lumMod val="8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6" name="Slide Number Placeholder 5">
            <a:extLst>
              <a:ext uri="{FF2B5EF4-FFF2-40B4-BE49-F238E27FC236}">
                <a16:creationId xmlns:a16="http://schemas.microsoft.com/office/drawing/2014/main" id="{AABC98D5-94B5-A842-9D1D-391B663EE1ED}"/>
              </a:ext>
            </a:extLst>
          </p:cNvPr>
          <p:cNvSpPr>
            <a:spLocks noGrp="1"/>
          </p:cNvSpPr>
          <p:nvPr>
            <p:ph type="sldNum" sz="quarter" idx="12"/>
          </p:nvPr>
        </p:nvSpPr>
        <p:spPr>
          <a:xfrm>
            <a:off x="9045379" y="6356350"/>
            <a:ext cx="1873642" cy="365125"/>
          </a:xfrm>
          <a:prstGeom prst="rect">
            <a:avLst/>
          </a:prstGeom>
        </p:spPr>
        <p:txBody>
          <a:bodyPr/>
          <a:lstStyle>
            <a:lvl1pPr>
              <a:defRPr>
                <a:solidFill>
                  <a:schemeClr val="tx1">
                    <a:lumMod val="65000"/>
                    <a:lumOff val="35000"/>
                  </a:schemeClr>
                </a:solidFill>
              </a:defRPr>
            </a:lvl1pPr>
          </a:lstStyle>
          <a:p>
            <a:fld id="{6C653766-7B60-8D4C-891F-294AA6AA2B06}" type="slidenum">
              <a:rPr lang="de-DE" smtClean="0"/>
              <a:pPr/>
              <a:t>‹#›</a:t>
            </a:fld>
            <a:endParaRPr lang="de-DE"/>
          </a:p>
        </p:txBody>
      </p:sp>
    </p:spTree>
    <p:extLst>
      <p:ext uri="{BB962C8B-B14F-4D97-AF65-F5344CB8AC3E}">
        <p14:creationId xmlns:p14="http://schemas.microsoft.com/office/powerpoint/2010/main" val="42660254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6299-B6CB-8247-BE11-93CB9A9E8904}"/>
              </a:ext>
            </a:extLst>
          </p:cNvPr>
          <p:cNvSpPr>
            <a:spLocks noGrp="1"/>
          </p:cNvSpPr>
          <p:nvPr>
            <p:ph type="title"/>
          </p:nvPr>
        </p:nvSpPr>
        <p:spPr>
          <a:xfrm>
            <a:off x="831850" y="1709738"/>
            <a:ext cx="10515600" cy="2852737"/>
          </a:xfrm>
          <a:prstGeom prst="rect">
            <a:avLst/>
          </a:prstGeom>
        </p:spPr>
        <p:txBody>
          <a:bodyPr anchor="b"/>
          <a:lstStyle>
            <a:lvl1pPr>
              <a:defRPr sz="6000">
                <a:solidFill>
                  <a:schemeClr val="bg1">
                    <a:lumMod val="85000"/>
                  </a:schemeClr>
                </a:solidFill>
              </a:defRPr>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7B4679A3-99A5-204C-B2AA-4E912F73119C}"/>
              </a:ext>
            </a:extLst>
          </p:cNvPr>
          <p:cNvSpPr>
            <a:spLocks noGrp="1"/>
          </p:cNvSpPr>
          <p:nvPr>
            <p:ph type="body" idx="1" hasCustomPrompt="1"/>
          </p:nvPr>
        </p:nvSpPr>
        <p:spPr>
          <a:xfrm>
            <a:off x="831850" y="4589463"/>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67FE0B1B-C3FE-6243-8C4A-8177A4E4325D}"/>
              </a:ext>
            </a:extLst>
          </p:cNvPr>
          <p:cNvSpPr>
            <a:spLocks noGrp="1"/>
          </p:cNvSpPr>
          <p:nvPr>
            <p:ph type="sldNum" sz="quarter" idx="12"/>
          </p:nvPr>
        </p:nvSpPr>
        <p:spPr>
          <a:xfrm>
            <a:off x="9045379" y="6356350"/>
            <a:ext cx="1873642" cy="365125"/>
          </a:xfrm>
          <a:prstGeom prst="rect">
            <a:avLst/>
          </a:prstGeom>
        </p:spPr>
        <p:txBody>
          <a:bodyPr/>
          <a:lstStyle>
            <a:lvl1pPr>
              <a:defRPr>
                <a:solidFill>
                  <a:schemeClr val="bg1">
                    <a:lumMod val="85000"/>
                  </a:schemeClr>
                </a:solidFill>
              </a:defRPr>
            </a:lvl1pPr>
          </a:lstStyle>
          <a:p>
            <a:fld id="{6C653766-7B60-8D4C-891F-294AA6AA2B06}" type="slidenum">
              <a:rPr lang="de-DE" smtClean="0"/>
              <a:pPr/>
              <a:t>‹#›</a:t>
            </a:fld>
            <a:endParaRPr lang="de-DE"/>
          </a:p>
        </p:txBody>
      </p:sp>
    </p:spTree>
    <p:extLst>
      <p:ext uri="{BB962C8B-B14F-4D97-AF65-F5344CB8AC3E}">
        <p14:creationId xmlns:p14="http://schemas.microsoft.com/office/powerpoint/2010/main" val="7087173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0D11-817A-0D4B-B148-52D45BC16E09}"/>
              </a:ext>
            </a:extLst>
          </p:cNvPr>
          <p:cNvSpPr>
            <a:spLocks noGrp="1"/>
          </p:cNvSpPr>
          <p:nvPr>
            <p:ph type="title"/>
          </p:nvPr>
        </p:nvSpPr>
        <p:spPr>
          <a:xfrm>
            <a:off x="838200" y="365125"/>
            <a:ext cx="10515600" cy="1325563"/>
          </a:xfrm>
          <a:prstGeom prst="rect">
            <a:avLst/>
          </a:prstGeom>
        </p:spPr>
        <p:txBody>
          <a:bodyPr/>
          <a:lstStyle>
            <a:lvl1pPr>
              <a:defRPr>
                <a:solidFill>
                  <a:schemeClr val="bg1">
                    <a:lumMod val="85000"/>
                  </a:schemeClr>
                </a:solidFill>
              </a:defRPr>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68F6CE91-9851-1243-8503-72CA63106472}"/>
              </a:ext>
            </a:extLst>
          </p:cNvPr>
          <p:cNvSpPr>
            <a:spLocks noGrp="1"/>
          </p:cNvSpPr>
          <p:nvPr>
            <p:ph sz="half" idx="1" hasCustomPrompt="1"/>
          </p:nvPr>
        </p:nvSpPr>
        <p:spPr>
          <a:xfrm>
            <a:off x="838200" y="1825625"/>
            <a:ext cx="5181600" cy="4351338"/>
          </a:xfrm>
        </p:spPr>
        <p:txBody>
          <a:bodyPr/>
          <a:lstStyle>
            <a:lvl1pPr>
              <a:defRPr>
                <a:solidFill>
                  <a:schemeClr val="bg1">
                    <a:lumMod val="85000"/>
                  </a:schemeClr>
                </a:solidFill>
              </a:defRPr>
            </a:lvl1pPr>
            <a:lvl2pPr>
              <a:defRPr>
                <a:solidFill>
                  <a:schemeClr val="bg1">
                    <a:lumMod val="85000"/>
                  </a:schemeClr>
                </a:solidFill>
              </a:defRPr>
            </a:lvl2pPr>
            <a:lvl3pPr>
              <a:defRPr>
                <a:solidFill>
                  <a:schemeClr val="bg1">
                    <a:lumMod val="85000"/>
                  </a:schemeClr>
                </a:solidFill>
              </a:defRPr>
            </a:lvl3pPr>
            <a:lvl4pPr>
              <a:defRPr>
                <a:solidFill>
                  <a:schemeClr val="bg1">
                    <a:lumMod val="85000"/>
                  </a:schemeClr>
                </a:solidFill>
              </a:defRPr>
            </a:lvl4pPr>
            <a:lvl5pPr>
              <a:defRPr>
                <a:solidFill>
                  <a:schemeClr val="bg1">
                    <a:lumMod val="8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99F565DC-BADC-1149-8B0F-4321E054F0EA}"/>
              </a:ext>
            </a:extLst>
          </p:cNvPr>
          <p:cNvSpPr>
            <a:spLocks noGrp="1"/>
          </p:cNvSpPr>
          <p:nvPr>
            <p:ph sz="half" idx="2" hasCustomPrompt="1"/>
          </p:nvPr>
        </p:nvSpPr>
        <p:spPr>
          <a:xfrm>
            <a:off x="6172200" y="1825625"/>
            <a:ext cx="5181600" cy="4351338"/>
          </a:xfrm>
        </p:spPr>
        <p:txBody>
          <a:bodyPr/>
          <a:lstStyle>
            <a:lvl1pPr>
              <a:defRPr>
                <a:solidFill>
                  <a:schemeClr val="bg1">
                    <a:lumMod val="85000"/>
                  </a:schemeClr>
                </a:solidFill>
              </a:defRPr>
            </a:lvl1pPr>
            <a:lvl2pPr>
              <a:defRPr>
                <a:solidFill>
                  <a:schemeClr val="bg1">
                    <a:lumMod val="85000"/>
                  </a:schemeClr>
                </a:solidFill>
              </a:defRPr>
            </a:lvl2pPr>
            <a:lvl3pPr>
              <a:defRPr>
                <a:solidFill>
                  <a:schemeClr val="bg1">
                    <a:lumMod val="85000"/>
                  </a:schemeClr>
                </a:solidFill>
              </a:defRPr>
            </a:lvl3pPr>
            <a:lvl4pPr>
              <a:defRPr>
                <a:solidFill>
                  <a:schemeClr val="bg1">
                    <a:lumMod val="85000"/>
                  </a:schemeClr>
                </a:solidFill>
              </a:defRPr>
            </a:lvl4pPr>
            <a:lvl5pPr>
              <a:defRPr>
                <a:solidFill>
                  <a:schemeClr val="bg1">
                    <a:lumMod val="8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E40CA6D5-0A18-9747-A8D2-913E09116980}"/>
              </a:ext>
            </a:extLst>
          </p:cNvPr>
          <p:cNvSpPr>
            <a:spLocks noGrp="1"/>
          </p:cNvSpPr>
          <p:nvPr>
            <p:ph type="dt" sz="half" idx="10"/>
          </p:nvPr>
        </p:nvSpPr>
        <p:spPr>
          <a:xfrm>
            <a:off x="838200" y="6356350"/>
            <a:ext cx="2743200" cy="365125"/>
          </a:xfrm>
          <a:prstGeom prst="rect">
            <a:avLst/>
          </a:prstGeom>
        </p:spPr>
        <p:txBody>
          <a:bodyPr/>
          <a:lstStyle>
            <a:lvl1pPr>
              <a:defRPr>
                <a:solidFill>
                  <a:schemeClr val="bg1">
                    <a:lumMod val="85000"/>
                  </a:schemeClr>
                </a:solidFill>
              </a:defRPr>
            </a:lvl1pPr>
          </a:lstStyle>
          <a:p>
            <a:fld id="{2DC83C7C-9494-5348-A494-22D032515CD5}" type="datetimeFigureOut">
              <a:rPr lang="de-DE" smtClean="0"/>
              <a:pPr/>
              <a:t>04.07.2022</a:t>
            </a:fld>
            <a:endParaRPr lang="de-DE"/>
          </a:p>
        </p:txBody>
      </p:sp>
      <p:sp>
        <p:nvSpPr>
          <p:cNvPr id="6" name="Footer Placeholder 5">
            <a:extLst>
              <a:ext uri="{FF2B5EF4-FFF2-40B4-BE49-F238E27FC236}">
                <a16:creationId xmlns:a16="http://schemas.microsoft.com/office/drawing/2014/main" id="{02F94CB0-2BA4-3B40-8059-0708E381D3D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lumMod val="85000"/>
                  </a:schemeClr>
                </a:solidFill>
              </a:defRPr>
            </a:lvl1pPr>
          </a:lstStyle>
          <a:p>
            <a:endParaRPr lang="de-DE">
              <a:solidFill>
                <a:schemeClr val="bg1">
                  <a:lumMod val="85000"/>
                </a:schemeClr>
              </a:solidFill>
            </a:endParaRPr>
          </a:p>
        </p:txBody>
      </p:sp>
      <p:sp>
        <p:nvSpPr>
          <p:cNvPr id="7" name="Slide Number Placeholder 6">
            <a:extLst>
              <a:ext uri="{FF2B5EF4-FFF2-40B4-BE49-F238E27FC236}">
                <a16:creationId xmlns:a16="http://schemas.microsoft.com/office/drawing/2014/main" id="{3472AD7C-347A-8A41-A141-2E0D7D80F93B}"/>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lumMod val="85000"/>
                  </a:schemeClr>
                </a:solidFill>
              </a:defRPr>
            </a:lvl1pPr>
          </a:lstStyle>
          <a:p>
            <a:fld id="{6C653766-7B60-8D4C-891F-294AA6AA2B06}" type="slidenum">
              <a:rPr lang="de-DE" smtClean="0"/>
              <a:pPr/>
              <a:t>‹#›</a:t>
            </a:fld>
            <a:endParaRPr lang="de-DE"/>
          </a:p>
        </p:txBody>
      </p:sp>
    </p:spTree>
    <p:extLst>
      <p:ext uri="{BB962C8B-B14F-4D97-AF65-F5344CB8AC3E}">
        <p14:creationId xmlns:p14="http://schemas.microsoft.com/office/powerpoint/2010/main" val="19515527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960C-B2A6-464A-BEF1-69F24F49FFE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C0617802-B6D7-D547-9372-F0C0BF462D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CD1828-E7A1-644C-8617-52B1B30A51D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DC25EF75-1A40-4140-A341-DFE73F5490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54E24-2108-5C4A-AC64-F8F379AB69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E0959EB2-C0D0-9049-B624-D17794B1F197}"/>
              </a:ext>
            </a:extLst>
          </p:cNvPr>
          <p:cNvSpPr>
            <a:spLocks noGrp="1"/>
          </p:cNvSpPr>
          <p:nvPr>
            <p:ph type="dt" sz="half" idx="10"/>
          </p:nvPr>
        </p:nvSpPr>
        <p:spPr>
          <a:xfrm>
            <a:off x="838200" y="6356350"/>
            <a:ext cx="2743200" cy="365125"/>
          </a:xfrm>
          <a:prstGeom prst="rect">
            <a:avLst/>
          </a:prstGeom>
        </p:spPr>
        <p:txBody>
          <a:bodyPr/>
          <a:lstStyle/>
          <a:p>
            <a:fld id="{2DC83C7C-9494-5348-A494-22D032515CD5}" type="datetimeFigureOut">
              <a:rPr lang="de-DE" smtClean="0"/>
              <a:t>04.07.2022</a:t>
            </a:fld>
            <a:endParaRPr lang="de-DE"/>
          </a:p>
        </p:txBody>
      </p:sp>
      <p:sp>
        <p:nvSpPr>
          <p:cNvPr id="8" name="Footer Placeholder 7">
            <a:extLst>
              <a:ext uri="{FF2B5EF4-FFF2-40B4-BE49-F238E27FC236}">
                <a16:creationId xmlns:a16="http://schemas.microsoft.com/office/drawing/2014/main" id="{0361955D-6E34-0C4C-BEE8-6527A7896DA1}"/>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9" name="Slide Number Placeholder 8">
            <a:extLst>
              <a:ext uri="{FF2B5EF4-FFF2-40B4-BE49-F238E27FC236}">
                <a16:creationId xmlns:a16="http://schemas.microsoft.com/office/drawing/2014/main" id="{95A0FF3C-37AD-3E4C-9A49-14B5C8C4930A}"/>
              </a:ext>
            </a:extLst>
          </p:cNvPr>
          <p:cNvSpPr>
            <a:spLocks noGrp="1"/>
          </p:cNvSpPr>
          <p:nvPr>
            <p:ph type="sldNum" sz="quarter" idx="12"/>
          </p:nvPr>
        </p:nvSpPr>
        <p:spPr>
          <a:xfrm>
            <a:off x="8610600" y="6356350"/>
            <a:ext cx="2743200" cy="365125"/>
          </a:xfrm>
          <a:prstGeom prst="rect">
            <a:avLst/>
          </a:prstGeom>
        </p:spPr>
        <p:txBody>
          <a:bodyPr/>
          <a:lstStyle/>
          <a:p>
            <a:fld id="{6C653766-7B60-8D4C-891F-294AA6AA2B06}" type="slidenum">
              <a:rPr lang="de-DE" smtClean="0"/>
              <a:t>‹#›</a:t>
            </a:fld>
            <a:endParaRPr lang="de-DE"/>
          </a:p>
        </p:txBody>
      </p:sp>
    </p:spTree>
    <p:extLst>
      <p:ext uri="{BB962C8B-B14F-4D97-AF65-F5344CB8AC3E}">
        <p14:creationId xmlns:p14="http://schemas.microsoft.com/office/powerpoint/2010/main" val="1520134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A8E6-9C0F-9040-A79D-F1A3460B08C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BD4F79D-FB98-4245-8672-CC768DA8F200}"/>
              </a:ext>
            </a:extLst>
          </p:cNvPr>
          <p:cNvSpPr>
            <a:spLocks noGrp="1"/>
          </p:cNvSpPr>
          <p:nvPr>
            <p:ph type="dt" sz="half" idx="10"/>
          </p:nvPr>
        </p:nvSpPr>
        <p:spPr>
          <a:xfrm>
            <a:off x="838200" y="6356350"/>
            <a:ext cx="2743200" cy="365125"/>
          </a:xfrm>
          <a:prstGeom prst="rect">
            <a:avLst/>
          </a:prstGeom>
        </p:spPr>
        <p:txBody>
          <a:bodyPr/>
          <a:lstStyle/>
          <a:p>
            <a:fld id="{2DC83C7C-9494-5348-A494-22D032515CD5}" type="datetimeFigureOut">
              <a:rPr lang="de-DE" smtClean="0"/>
              <a:t>04.07.2022</a:t>
            </a:fld>
            <a:endParaRPr lang="de-DE"/>
          </a:p>
        </p:txBody>
      </p:sp>
      <p:sp>
        <p:nvSpPr>
          <p:cNvPr id="4" name="Footer Placeholder 3">
            <a:extLst>
              <a:ext uri="{FF2B5EF4-FFF2-40B4-BE49-F238E27FC236}">
                <a16:creationId xmlns:a16="http://schemas.microsoft.com/office/drawing/2014/main" id="{B5BDBBD0-C5F0-A64E-88D2-E7ABA4D7082F}"/>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5" name="Slide Number Placeholder 4">
            <a:extLst>
              <a:ext uri="{FF2B5EF4-FFF2-40B4-BE49-F238E27FC236}">
                <a16:creationId xmlns:a16="http://schemas.microsoft.com/office/drawing/2014/main" id="{2D3ED2EC-B096-AB47-9A38-D254D7B5F7BE}"/>
              </a:ext>
            </a:extLst>
          </p:cNvPr>
          <p:cNvSpPr>
            <a:spLocks noGrp="1"/>
          </p:cNvSpPr>
          <p:nvPr>
            <p:ph type="sldNum" sz="quarter" idx="12"/>
          </p:nvPr>
        </p:nvSpPr>
        <p:spPr>
          <a:xfrm>
            <a:off x="8610600" y="6356350"/>
            <a:ext cx="2743200" cy="365125"/>
          </a:xfrm>
          <a:prstGeom prst="rect">
            <a:avLst/>
          </a:prstGeom>
        </p:spPr>
        <p:txBody>
          <a:bodyPr/>
          <a:lstStyle/>
          <a:p>
            <a:fld id="{6C653766-7B60-8D4C-891F-294AA6AA2B06}" type="slidenum">
              <a:rPr lang="de-DE" smtClean="0"/>
              <a:t>‹#›</a:t>
            </a:fld>
            <a:endParaRPr lang="de-DE"/>
          </a:p>
        </p:txBody>
      </p:sp>
    </p:spTree>
    <p:extLst>
      <p:ext uri="{BB962C8B-B14F-4D97-AF65-F5344CB8AC3E}">
        <p14:creationId xmlns:p14="http://schemas.microsoft.com/office/powerpoint/2010/main" val="31504130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CBD7A-11BD-4A42-9227-BAAE2626B7BD}"/>
              </a:ext>
            </a:extLst>
          </p:cNvPr>
          <p:cNvSpPr>
            <a:spLocks noGrp="1"/>
          </p:cNvSpPr>
          <p:nvPr>
            <p:ph type="dt" sz="half" idx="10"/>
          </p:nvPr>
        </p:nvSpPr>
        <p:spPr>
          <a:xfrm>
            <a:off x="838200" y="6356350"/>
            <a:ext cx="2743200" cy="365125"/>
          </a:xfrm>
          <a:prstGeom prst="rect">
            <a:avLst/>
          </a:prstGeom>
        </p:spPr>
        <p:txBody>
          <a:bodyPr/>
          <a:lstStyle/>
          <a:p>
            <a:fld id="{2DC83C7C-9494-5348-A494-22D032515CD5}" type="datetimeFigureOut">
              <a:rPr lang="de-DE" smtClean="0"/>
              <a:t>04.07.2022</a:t>
            </a:fld>
            <a:endParaRPr lang="de-DE"/>
          </a:p>
        </p:txBody>
      </p:sp>
      <p:sp>
        <p:nvSpPr>
          <p:cNvPr id="3" name="Footer Placeholder 2">
            <a:extLst>
              <a:ext uri="{FF2B5EF4-FFF2-40B4-BE49-F238E27FC236}">
                <a16:creationId xmlns:a16="http://schemas.microsoft.com/office/drawing/2014/main" id="{E300DACD-9E02-3F4F-BC83-FB48AED64147}"/>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4" name="Slide Number Placeholder 3">
            <a:extLst>
              <a:ext uri="{FF2B5EF4-FFF2-40B4-BE49-F238E27FC236}">
                <a16:creationId xmlns:a16="http://schemas.microsoft.com/office/drawing/2014/main" id="{674879F6-EB36-0E44-80B6-1DBFB03ECBD1}"/>
              </a:ext>
            </a:extLst>
          </p:cNvPr>
          <p:cNvSpPr>
            <a:spLocks noGrp="1"/>
          </p:cNvSpPr>
          <p:nvPr>
            <p:ph type="sldNum" sz="quarter" idx="12"/>
          </p:nvPr>
        </p:nvSpPr>
        <p:spPr>
          <a:xfrm>
            <a:off x="8610600" y="6356350"/>
            <a:ext cx="2743200" cy="365125"/>
          </a:xfrm>
          <a:prstGeom prst="rect">
            <a:avLst/>
          </a:prstGeom>
        </p:spPr>
        <p:txBody>
          <a:bodyPr/>
          <a:lstStyle/>
          <a:p>
            <a:fld id="{6C653766-7B60-8D4C-891F-294AA6AA2B06}" type="slidenum">
              <a:rPr lang="de-DE" smtClean="0"/>
              <a:t>‹#›</a:t>
            </a:fld>
            <a:endParaRPr lang="de-DE"/>
          </a:p>
        </p:txBody>
      </p:sp>
    </p:spTree>
    <p:extLst>
      <p:ext uri="{BB962C8B-B14F-4D97-AF65-F5344CB8AC3E}">
        <p14:creationId xmlns:p14="http://schemas.microsoft.com/office/powerpoint/2010/main" val="427171423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EE7F1-54E0-6946-A897-29A8AB5A7E9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369FD9C1-0EF1-7E4E-9C1A-524832730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2BA0BEAD-E04F-C545-8CA6-0CB4F73EF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2F1EBE-3299-5046-BFE6-08E8AE9A430D}"/>
              </a:ext>
            </a:extLst>
          </p:cNvPr>
          <p:cNvSpPr>
            <a:spLocks noGrp="1"/>
          </p:cNvSpPr>
          <p:nvPr>
            <p:ph type="dt" sz="half" idx="10"/>
          </p:nvPr>
        </p:nvSpPr>
        <p:spPr>
          <a:xfrm>
            <a:off x="838200" y="6356350"/>
            <a:ext cx="2743200" cy="365125"/>
          </a:xfrm>
          <a:prstGeom prst="rect">
            <a:avLst/>
          </a:prstGeom>
        </p:spPr>
        <p:txBody>
          <a:bodyPr/>
          <a:lstStyle/>
          <a:p>
            <a:fld id="{2DC83C7C-9494-5348-A494-22D032515CD5}" type="datetimeFigureOut">
              <a:rPr lang="de-DE" smtClean="0"/>
              <a:t>04.07.2022</a:t>
            </a:fld>
            <a:endParaRPr lang="de-DE"/>
          </a:p>
        </p:txBody>
      </p:sp>
      <p:sp>
        <p:nvSpPr>
          <p:cNvPr id="6" name="Footer Placeholder 5">
            <a:extLst>
              <a:ext uri="{FF2B5EF4-FFF2-40B4-BE49-F238E27FC236}">
                <a16:creationId xmlns:a16="http://schemas.microsoft.com/office/drawing/2014/main" id="{6E7D1D5B-E623-5943-99FA-EB6E2634F1B4}"/>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Slide Number Placeholder 6">
            <a:extLst>
              <a:ext uri="{FF2B5EF4-FFF2-40B4-BE49-F238E27FC236}">
                <a16:creationId xmlns:a16="http://schemas.microsoft.com/office/drawing/2014/main" id="{B23DE174-8BFB-3847-B2CA-09E0CFA80A2B}"/>
              </a:ext>
            </a:extLst>
          </p:cNvPr>
          <p:cNvSpPr>
            <a:spLocks noGrp="1"/>
          </p:cNvSpPr>
          <p:nvPr>
            <p:ph type="sldNum" sz="quarter" idx="12"/>
          </p:nvPr>
        </p:nvSpPr>
        <p:spPr>
          <a:xfrm>
            <a:off x="8610600" y="6356350"/>
            <a:ext cx="2743200" cy="365125"/>
          </a:xfrm>
          <a:prstGeom prst="rect">
            <a:avLst/>
          </a:prstGeom>
        </p:spPr>
        <p:txBody>
          <a:bodyPr/>
          <a:lstStyle/>
          <a:p>
            <a:fld id="{6C653766-7B60-8D4C-891F-294AA6AA2B06}" type="slidenum">
              <a:rPr lang="de-DE" smtClean="0"/>
              <a:t>‹#›</a:t>
            </a:fld>
            <a:endParaRPr lang="de-DE"/>
          </a:p>
        </p:txBody>
      </p:sp>
    </p:spTree>
    <p:extLst>
      <p:ext uri="{BB962C8B-B14F-4D97-AF65-F5344CB8AC3E}">
        <p14:creationId xmlns:p14="http://schemas.microsoft.com/office/powerpoint/2010/main" val="37973248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C390-8DA7-F64B-9A7B-8F125F767F25}"/>
              </a:ext>
            </a:extLst>
          </p:cNvPr>
          <p:cNvSpPr>
            <a:spLocks noGrp="1"/>
          </p:cNvSpPr>
          <p:nvPr>
            <p:ph type="title"/>
          </p:nvPr>
        </p:nvSpPr>
        <p:spPr>
          <a:xfrm>
            <a:off x="839788" y="457200"/>
            <a:ext cx="3932237" cy="1600200"/>
          </a:xfrm>
          <a:prstGeom prst="rect">
            <a:avLst/>
          </a:prstGeom>
        </p:spPr>
        <p:txBody>
          <a:bodyPr anchor="b"/>
          <a:lstStyle>
            <a:lvl1pPr>
              <a:defRPr sz="3200">
                <a:solidFill>
                  <a:schemeClr val="tx1">
                    <a:lumMod val="65000"/>
                    <a:lumOff val="35000"/>
                  </a:schemeClr>
                </a:solidFill>
              </a:defRPr>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273154B8-6777-964C-BF93-259F7532082B}"/>
              </a:ext>
            </a:extLst>
          </p:cNvPr>
          <p:cNvSpPr>
            <a:spLocks noGrp="1"/>
          </p:cNvSpPr>
          <p:nvPr>
            <p:ph type="pic" idx="1"/>
          </p:nvPr>
        </p:nvSpPr>
        <p:spPr>
          <a:xfrm>
            <a:off x="5183188" y="987425"/>
            <a:ext cx="6172200" cy="4873625"/>
          </a:xfrm>
          <a:solidFill>
            <a:srgbClr val="CCF9FF">
              <a:alpha val="27843"/>
            </a:srgbClr>
          </a:solidFill>
          <a:ln w="63500">
            <a:solidFill>
              <a:schemeClr val="bg2">
                <a:lumMod val="75000"/>
              </a:schemeClr>
            </a:solidFill>
          </a:ln>
          <a:effectLst>
            <a:outerShdw blurRad="165100" dist="330200" dir="5400000" sx="87000" sy="87000" algn="ctr" rotWithShape="0">
              <a:schemeClr val="bg1">
                <a:lumMod val="50000"/>
                <a:alpha val="56000"/>
              </a:schemeClr>
            </a:outerShdw>
          </a:effectLst>
        </p:spPr>
        <p:txBody>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 Placeholder 3">
            <a:extLst>
              <a:ext uri="{FF2B5EF4-FFF2-40B4-BE49-F238E27FC236}">
                <a16:creationId xmlns:a16="http://schemas.microsoft.com/office/drawing/2014/main" id="{35EC9789-2DD4-ED4E-BF31-DB56C98F3403}"/>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B4E627-A553-0A44-B3A9-85D62E5BA96C}"/>
              </a:ext>
            </a:extLst>
          </p:cNvPr>
          <p:cNvSpPr>
            <a:spLocks noGrp="1"/>
          </p:cNvSpPr>
          <p:nvPr>
            <p:ph type="dt" sz="half" idx="10"/>
          </p:nvPr>
        </p:nvSpPr>
        <p:spPr>
          <a:xfrm>
            <a:off x="838200" y="6356350"/>
            <a:ext cx="2743200" cy="365125"/>
          </a:xfrm>
          <a:prstGeom prst="rect">
            <a:avLst/>
          </a:prstGeom>
        </p:spPr>
        <p:txBody>
          <a:bodyPr/>
          <a:lstStyle>
            <a:lvl1pPr>
              <a:defRPr>
                <a:solidFill>
                  <a:schemeClr val="tx1">
                    <a:lumMod val="65000"/>
                    <a:lumOff val="35000"/>
                  </a:schemeClr>
                </a:solidFill>
              </a:defRPr>
            </a:lvl1pPr>
          </a:lstStyle>
          <a:p>
            <a:fld id="{2DC83C7C-9494-5348-A494-22D032515CD5}" type="datetimeFigureOut">
              <a:rPr lang="de-DE" smtClean="0"/>
              <a:pPr/>
              <a:t>04.07.2022</a:t>
            </a:fld>
            <a:endParaRPr lang="de-DE"/>
          </a:p>
        </p:txBody>
      </p:sp>
      <p:sp>
        <p:nvSpPr>
          <p:cNvPr id="6" name="Footer Placeholder 5">
            <a:extLst>
              <a:ext uri="{FF2B5EF4-FFF2-40B4-BE49-F238E27FC236}">
                <a16:creationId xmlns:a16="http://schemas.microsoft.com/office/drawing/2014/main" id="{027C041E-B7BE-D34D-8123-2DB2C67B948F}"/>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lumMod val="65000"/>
                    <a:lumOff val="35000"/>
                  </a:schemeClr>
                </a:solidFill>
              </a:defRPr>
            </a:lvl1pPr>
          </a:lstStyle>
          <a:p>
            <a:endParaRPr lang="de-DE"/>
          </a:p>
        </p:txBody>
      </p:sp>
      <p:sp>
        <p:nvSpPr>
          <p:cNvPr id="7" name="Slide Number Placeholder 6">
            <a:extLst>
              <a:ext uri="{FF2B5EF4-FFF2-40B4-BE49-F238E27FC236}">
                <a16:creationId xmlns:a16="http://schemas.microsoft.com/office/drawing/2014/main" id="{BD626704-D607-AA4A-AEDA-E2FD6D6CB0B3}"/>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lumMod val="65000"/>
                    <a:lumOff val="35000"/>
                  </a:schemeClr>
                </a:solidFill>
              </a:defRPr>
            </a:lvl1pPr>
          </a:lstStyle>
          <a:p>
            <a:fld id="{6C653766-7B60-8D4C-891F-294AA6AA2B06}" type="slidenum">
              <a:rPr lang="de-DE" smtClean="0"/>
              <a:pPr/>
              <a:t>‹#›</a:t>
            </a:fld>
            <a:endParaRPr lang="de-DE"/>
          </a:p>
        </p:txBody>
      </p:sp>
    </p:spTree>
    <p:extLst>
      <p:ext uri="{BB962C8B-B14F-4D97-AF65-F5344CB8AC3E}">
        <p14:creationId xmlns:p14="http://schemas.microsoft.com/office/powerpoint/2010/main" val="15613789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01D877-5295-4244-B2F8-59DF6A1473BC}"/>
              </a:ext>
            </a:extLst>
          </p:cNvPr>
          <p:cNvSpPr>
            <a:spLocks noGrp="1"/>
          </p:cNvSpPr>
          <p:nvPr>
            <p:ph type="body" idx="1"/>
          </p:nvPr>
        </p:nvSpPr>
        <p:spPr>
          <a:xfrm>
            <a:off x="1524000" y="1825625"/>
            <a:ext cx="908304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6" name="Slide Number Placeholder 5">
            <a:extLst>
              <a:ext uri="{FF2B5EF4-FFF2-40B4-BE49-F238E27FC236}">
                <a16:creationId xmlns:a16="http://schemas.microsoft.com/office/drawing/2014/main" id="{5C9C594C-B915-214A-8763-8612D665E45A}"/>
              </a:ext>
            </a:extLst>
          </p:cNvPr>
          <p:cNvSpPr>
            <a:spLocks noGrp="1"/>
          </p:cNvSpPr>
          <p:nvPr>
            <p:ph type="sldNum" sz="quarter" idx="4"/>
          </p:nvPr>
        </p:nvSpPr>
        <p:spPr>
          <a:xfrm>
            <a:off x="9045379" y="6356350"/>
            <a:ext cx="1873642" cy="365125"/>
          </a:xfrm>
          <a:prstGeom prst="rect">
            <a:avLst/>
          </a:prstGeom>
        </p:spPr>
        <p:txBody>
          <a:bodyPr vert="horz" lIns="91440" tIns="45720" rIns="91440" bIns="45720" rtlCol="0" anchor="ctr"/>
          <a:lstStyle>
            <a:lvl1pPr algn="r">
              <a:defRPr sz="1400">
                <a:solidFill>
                  <a:schemeClr val="bg1">
                    <a:lumMod val="85000"/>
                  </a:schemeClr>
                </a:solidFill>
                <a:latin typeface="Arial" panose="020B0604020202020204" pitchFamily="34" charset="0"/>
                <a:cs typeface="Arial" panose="020B0604020202020204" pitchFamily="34" charset="0"/>
              </a:defRPr>
            </a:lvl1pPr>
          </a:lstStyle>
          <a:p>
            <a:fld id="{6C653766-7B60-8D4C-891F-294AA6AA2B06}" type="slidenum">
              <a:rPr lang="de-DE" smtClean="0"/>
              <a:pPr/>
              <a:t>‹#›</a:t>
            </a:fld>
            <a:endParaRPr lang="de-DE" dirty="0"/>
          </a:p>
        </p:txBody>
      </p:sp>
      <p:sp>
        <p:nvSpPr>
          <p:cNvPr id="10" name="Title Placeholder 9">
            <a:extLst>
              <a:ext uri="{FF2B5EF4-FFF2-40B4-BE49-F238E27FC236}">
                <a16:creationId xmlns:a16="http://schemas.microsoft.com/office/drawing/2014/main" id="{763655E2-8B6E-FA42-9731-0AD286F2B9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de-DE" dirty="0"/>
          </a:p>
        </p:txBody>
      </p:sp>
    </p:spTree>
    <p:extLst>
      <p:ext uri="{BB962C8B-B14F-4D97-AF65-F5344CB8AC3E}">
        <p14:creationId xmlns:p14="http://schemas.microsoft.com/office/powerpoint/2010/main" val="2272056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defTabSz="914400" rtl="0" eaLnBrk="1" latinLnBrk="0" hangingPunct="1">
        <a:lnSpc>
          <a:spcPct val="90000"/>
        </a:lnSpc>
        <a:spcBef>
          <a:spcPct val="0"/>
        </a:spcBef>
        <a:buNone/>
        <a:defRPr sz="3300" kern="1200">
          <a:solidFill>
            <a:schemeClr val="bg1">
              <a:lumMod val="8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itchFamily="2" charset="2"/>
        <a:buChar char="§"/>
        <a:defRPr sz="1800" kern="1200">
          <a:solidFill>
            <a:schemeClr val="bg1">
              <a:lumMod val="8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buFont typeface="Wingdings" pitchFamily="2" charset="2"/>
        <a:buChar char="§"/>
        <a:defRPr sz="1800" kern="1200">
          <a:solidFill>
            <a:schemeClr val="bg1">
              <a:lumMod val="8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buFont typeface="Wingdings" pitchFamily="2" charset="2"/>
        <a:buChar char="§"/>
        <a:defRPr sz="1800" kern="1200">
          <a:solidFill>
            <a:schemeClr val="bg1">
              <a:lumMod val="8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buFont typeface="Wingdings" pitchFamily="2" charset="2"/>
        <a:buChar char="§"/>
        <a:defRPr sz="1800" kern="1200">
          <a:solidFill>
            <a:schemeClr val="bg1">
              <a:lumMod val="8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buFont typeface="Wingdings" pitchFamily="2" charset="2"/>
        <a:buChar char="§"/>
        <a:defRPr sz="1800" kern="1200">
          <a:solidFill>
            <a:schemeClr val="bg1">
              <a:lumMod val="8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https://www.youtube.com/embed/x4wQJjNDdbo?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 Id="rId1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A1BECC-30D2-134B-925C-7A226F02FBAD}"/>
              </a:ext>
            </a:extLst>
          </p:cNvPr>
          <p:cNvPicPr>
            <a:picLocks noChangeAspect="1"/>
          </p:cNvPicPr>
          <p:nvPr/>
        </p:nvPicPr>
        <p:blipFill rotWithShape="1">
          <a:blip r:embed="rId2"/>
          <a:srcRect b="59883"/>
          <a:stretch/>
        </p:blipFill>
        <p:spPr>
          <a:xfrm rot="760070">
            <a:off x="7646192" y="4172200"/>
            <a:ext cx="5408580" cy="1719129"/>
          </a:xfrm>
          <a:prstGeom prst="rect">
            <a:avLst/>
          </a:prstGeom>
        </p:spPr>
      </p:pic>
      <p:pic>
        <p:nvPicPr>
          <p:cNvPr id="7" name="Picture 6">
            <a:extLst>
              <a:ext uri="{FF2B5EF4-FFF2-40B4-BE49-F238E27FC236}">
                <a16:creationId xmlns:a16="http://schemas.microsoft.com/office/drawing/2014/main" id="{03F38E47-DB73-C542-B27C-BAB88DC02DB0}"/>
              </a:ext>
            </a:extLst>
          </p:cNvPr>
          <p:cNvPicPr>
            <a:picLocks noChangeAspect="1"/>
          </p:cNvPicPr>
          <p:nvPr/>
        </p:nvPicPr>
        <p:blipFill rotWithShape="1">
          <a:blip r:embed="rId2"/>
          <a:srcRect t="55662" b="-1812"/>
          <a:stretch/>
        </p:blipFill>
        <p:spPr>
          <a:xfrm rot="19229443" flipV="1">
            <a:off x="-401284" y="3371834"/>
            <a:ext cx="4704707" cy="2331472"/>
          </a:xfrm>
          <a:prstGeom prst="rect">
            <a:avLst/>
          </a:prstGeom>
        </p:spPr>
      </p:pic>
      <p:sp>
        <p:nvSpPr>
          <p:cNvPr id="8" name="Title 1">
            <a:extLst>
              <a:ext uri="{FF2B5EF4-FFF2-40B4-BE49-F238E27FC236}">
                <a16:creationId xmlns:a16="http://schemas.microsoft.com/office/drawing/2014/main" id="{EB50B9A3-12FD-5F49-A707-702607795C40}"/>
              </a:ext>
            </a:extLst>
          </p:cNvPr>
          <p:cNvSpPr txBox="1">
            <a:spLocks/>
          </p:cNvSpPr>
          <p:nvPr/>
        </p:nvSpPr>
        <p:spPr>
          <a:xfrm>
            <a:off x="3189397" y="2675596"/>
            <a:ext cx="5813206" cy="954010"/>
          </a:xfrm>
          <a:prstGeom prst="rect">
            <a:avLst/>
          </a:prstGeom>
          <a:solidFill>
            <a:schemeClr val="tx2">
              <a:lumMod val="20000"/>
              <a:lumOff val="80000"/>
            </a:schemeClr>
          </a:solidFill>
          <a:ln w="63500">
            <a:solidFill>
              <a:schemeClr val="bg2">
                <a:lumMod val="50000"/>
              </a:schemeClr>
            </a:solidFill>
          </a:ln>
          <a:effectLst>
            <a:outerShdw blurRad="215900" dist="101600" dir="5400000" sx="96000" sy="96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sz="2500" b="1" dirty="0">
                <a:solidFill>
                  <a:schemeClr val="tx1">
                    <a:lumMod val="65000"/>
                    <a:lumOff val="35000"/>
                  </a:schemeClr>
                </a:solidFill>
                <a:latin typeface="Arial" panose="020B0604020202020204" pitchFamily="34" charset="0"/>
                <a:cs typeface="Arial" panose="020B0604020202020204" pitchFamily="34" charset="0"/>
              </a:rPr>
              <a:t>Ryan Stande 477316</a:t>
            </a:r>
            <a:endParaRPr lang="de-DE" sz="25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09DC360-F55C-224B-81C8-2EEC014E99C6}"/>
              </a:ext>
            </a:extLst>
          </p:cNvPr>
          <p:cNvSpPr/>
          <p:nvPr/>
        </p:nvSpPr>
        <p:spPr>
          <a:xfrm>
            <a:off x="3805603" y="3904970"/>
            <a:ext cx="4580794" cy="400110"/>
          </a:xfrm>
          <a:prstGeom prst="rect">
            <a:avLst/>
          </a:prstGeom>
        </p:spPr>
        <p:txBody>
          <a:bodyPr wrap="square">
            <a:spAutoFit/>
          </a:bodyPr>
          <a:lstStyle/>
          <a:p>
            <a:pPr algn="ctr"/>
            <a:r>
              <a:rPr lang="en-US" sz="2000" b="1" dirty="0">
                <a:solidFill>
                  <a:schemeClr val="bg1">
                    <a:lumMod val="85000"/>
                  </a:schemeClr>
                </a:solidFill>
                <a:latin typeface="Arial" panose="020B0604020202020204" pitchFamily="34" charset="0"/>
                <a:cs typeface="Arial" panose="020B0604020202020204" pitchFamily="34" charset="0"/>
              </a:rPr>
              <a:t>Engineer</a:t>
            </a:r>
            <a:endParaRPr lang="en-US" sz="2000" dirty="0">
              <a:solidFill>
                <a:schemeClr val="bg1">
                  <a:lumMod val="85000"/>
                </a:schemeClr>
              </a:solidFill>
              <a:latin typeface="Arial" panose="020B0604020202020204" pitchFamily="34" charset="0"/>
              <a:cs typeface="Arial" panose="020B0604020202020204" pitchFamily="34" charset="0"/>
            </a:endParaRPr>
          </a:p>
        </p:txBody>
      </p:sp>
      <p:sp>
        <p:nvSpPr>
          <p:cNvPr id="11" name="Title 10">
            <a:extLst>
              <a:ext uri="{FF2B5EF4-FFF2-40B4-BE49-F238E27FC236}">
                <a16:creationId xmlns:a16="http://schemas.microsoft.com/office/drawing/2014/main" id="{27852C07-58C4-42BA-900F-8FA8737A8735}"/>
              </a:ext>
            </a:extLst>
          </p:cNvPr>
          <p:cNvSpPr>
            <a:spLocks noGrp="1"/>
          </p:cNvSpPr>
          <p:nvPr>
            <p:ph type="ctrTitle"/>
          </p:nvPr>
        </p:nvSpPr>
        <p:spPr>
          <a:xfrm>
            <a:off x="1524000" y="1999504"/>
            <a:ext cx="9144000" cy="589767"/>
          </a:xfrm>
        </p:spPr>
        <p:txBody>
          <a:bodyPr anchor="ctr">
            <a:normAutofit/>
          </a:bodyPr>
          <a:lstStyle/>
          <a:p>
            <a:r>
              <a:rPr lang="en-GB" sz="2400" dirty="0"/>
              <a:t>PROCEDURAL ART </a:t>
            </a:r>
            <a:r>
              <a:rPr lang="en-GB" sz="2400" b="1" dirty="0"/>
              <a:t>PRESENTATION</a:t>
            </a:r>
          </a:p>
        </p:txBody>
      </p:sp>
    </p:spTree>
    <p:extLst>
      <p:ext uri="{BB962C8B-B14F-4D97-AF65-F5344CB8AC3E}">
        <p14:creationId xmlns:p14="http://schemas.microsoft.com/office/powerpoint/2010/main" val="1371136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par>
                                <p:cTn id="8" presetID="14" presetClass="entr" presetSubtype="1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600"/>
                                        <p:tgtEl>
                                          <p:spTgt spid="8"/>
                                        </p:tgtEl>
                                      </p:cBhvr>
                                    </p:animEffect>
                                  </p:childTnLst>
                                </p:cTn>
                              </p:par>
                              <p:par>
                                <p:cTn id="11" presetID="22" presetClass="entr" presetSubtype="8"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600"/>
                                        <p:tgtEl>
                                          <p:spTgt spid="6"/>
                                        </p:tgtEl>
                                      </p:cBhvr>
                                    </p:animEffect>
                                  </p:childTnLst>
                                </p:cTn>
                              </p:par>
                            </p:childTnLst>
                          </p:cTn>
                        </p:par>
                        <p:par>
                          <p:cTn id="14" fill="hold">
                            <p:stCondLst>
                              <p:cond delay="16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r>
              <a:rPr lang="de-DE" sz="2800" dirty="0"/>
              <a:t>4. ON THE LOOK AND FEEL : Props</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pic>
        <p:nvPicPr>
          <p:cNvPr id="4" name="Picture 3">
            <a:extLst>
              <a:ext uri="{FF2B5EF4-FFF2-40B4-BE49-F238E27FC236}">
                <a16:creationId xmlns:a16="http://schemas.microsoft.com/office/drawing/2014/main" id="{248044F7-428D-2550-C549-CD4E78149671}"/>
              </a:ext>
            </a:extLst>
          </p:cNvPr>
          <p:cNvPicPr>
            <a:picLocks noChangeAspect="1"/>
          </p:cNvPicPr>
          <p:nvPr/>
        </p:nvPicPr>
        <p:blipFill>
          <a:blip r:embed="rId3"/>
          <a:stretch>
            <a:fillRect/>
          </a:stretch>
        </p:blipFill>
        <p:spPr>
          <a:xfrm>
            <a:off x="77153" y="2807298"/>
            <a:ext cx="3847024" cy="2467377"/>
          </a:xfrm>
          <a:prstGeom prst="rect">
            <a:avLst/>
          </a:prstGeom>
        </p:spPr>
      </p:pic>
      <p:pic>
        <p:nvPicPr>
          <p:cNvPr id="10" name="Picture 9">
            <a:extLst>
              <a:ext uri="{FF2B5EF4-FFF2-40B4-BE49-F238E27FC236}">
                <a16:creationId xmlns:a16="http://schemas.microsoft.com/office/drawing/2014/main" id="{5A6A0624-6B7B-D750-FD00-AA7C763D4BC6}"/>
              </a:ext>
            </a:extLst>
          </p:cNvPr>
          <p:cNvPicPr>
            <a:picLocks noChangeAspect="1"/>
          </p:cNvPicPr>
          <p:nvPr/>
        </p:nvPicPr>
        <p:blipFill>
          <a:blip r:embed="rId4"/>
          <a:stretch>
            <a:fillRect/>
          </a:stretch>
        </p:blipFill>
        <p:spPr>
          <a:xfrm>
            <a:off x="4038601" y="2807298"/>
            <a:ext cx="3992879" cy="2476499"/>
          </a:xfrm>
          <a:prstGeom prst="rect">
            <a:avLst/>
          </a:prstGeom>
        </p:spPr>
      </p:pic>
      <p:pic>
        <p:nvPicPr>
          <p:cNvPr id="12" name="Picture 11">
            <a:extLst>
              <a:ext uri="{FF2B5EF4-FFF2-40B4-BE49-F238E27FC236}">
                <a16:creationId xmlns:a16="http://schemas.microsoft.com/office/drawing/2014/main" id="{F370E4B7-C483-AD22-DDE9-285CDD23AC33}"/>
              </a:ext>
            </a:extLst>
          </p:cNvPr>
          <p:cNvPicPr>
            <a:picLocks noChangeAspect="1"/>
          </p:cNvPicPr>
          <p:nvPr/>
        </p:nvPicPr>
        <p:blipFill>
          <a:blip r:embed="rId5"/>
          <a:stretch>
            <a:fillRect/>
          </a:stretch>
        </p:blipFill>
        <p:spPr>
          <a:xfrm>
            <a:off x="8153400" y="2807298"/>
            <a:ext cx="3774570" cy="2467377"/>
          </a:xfrm>
          <a:prstGeom prst="rect">
            <a:avLst/>
          </a:prstGeom>
        </p:spPr>
      </p:pic>
    </p:spTree>
    <p:extLst>
      <p:ext uri="{BB962C8B-B14F-4D97-AF65-F5344CB8AC3E}">
        <p14:creationId xmlns:p14="http://schemas.microsoft.com/office/powerpoint/2010/main" val="22574487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r>
              <a:rPr lang="de-DE" sz="2800" dirty="0"/>
              <a:t>4. ON THE LOOK AND FEEL: Post Processing / Lighting</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a:solidFill>
                  <a:schemeClr val="tx1">
                    <a:lumMod val="50000"/>
                    <a:lumOff val="50000"/>
                  </a:schemeClr>
                </a:solidFill>
              </a:rPr>
              <a:t>Procedural Art </a:t>
            </a:r>
            <a:r>
              <a:rPr lang="en-US" sz="1800" b="1" spc="300">
                <a:solidFill>
                  <a:schemeClr val="tx1">
                    <a:lumMod val="50000"/>
                    <a:lumOff val="50000"/>
                  </a:schemeClr>
                </a:solidFill>
              </a:rPr>
              <a:t>Presentation</a:t>
            </a:r>
            <a:endParaRPr lang="en-US" sz="1800" b="1" spc="300" dirty="0">
              <a:solidFill>
                <a:schemeClr val="tx1">
                  <a:lumMod val="50000"/>
                  <a:lumOff val="50000"/>
                </a:schemeClr>
              </a:solidFill>
            </a:endParaRPr>
          </a:p>
        </p:txBody>
      </p:sp>
      <p:pic>
        <p:nvPicPr>
          <p:cNvPr id="10" name="Picture 9">
            <a:extLst>
              <a:ext uri="{FF2B5EF4-FFF2-40B4-BE49-F238E27FC236}">
                <a16:creationId xmlns:a16="http://schemas.microsoft.com/office/drawing/2014/main" id="{3C8E3FAA-93ED-1E3F-5725-D142927F81FC}"/>
              </a:ext>
            </a:extLst>
          </p:cNvPr>
          <p:cNvPicPr>
            <a:picLocks noChangeAspect="1"/>
          </p:cNvPicPr>
          <p:nvPr/>
        </p:nvPicPr>
        <p:blipFill>
          <a:blip r:embed="rId2"/>
          <a:stretch>
            <a:fillRect/>
          </a:stretch>
        </p:blipFill>
        <p:spPr>
          <a:xfrm>
            <a:off x="165938" y="1615441"/>
            <a:ext cx="5930062" cy="3323882"/>
          </a:xfrm>
          <a:prstGeom prst="rect">
            <a:avLst/>
          </a:prstGeom>
        </p:spPr>
      </p:pic>
      <p:pic>
        <p:nvPicPr>
          <p:cNvPr id="12" name="Picture 11">
            <a:extLst>
              <a:ext uri="{FF2B5EF4-FFF2-40B4-BE49-F238E27FC236}">
                <a16:creationId xmlns:a16="http://schemas.microsoft.com/office/drawing/2014/main" id="{05233E19-A2BE-2511-82F0-53B180F0A989}"/>
              </a:ext>
            </a:extLst>
          </p:cNvPr>
          <p:cNvPicPr>
            <a:picLocks noChangeAspect="1"/>
          </p:cNvPicPr>
          <p:nvPr/>
        </p:nvPicPr>
        <p:blipFill>
          <a:blip r:embed="rId3"/>
          <a:stretch>
            <a:fillRect/>
          </a:stretch>
        </p:blipFill>
        <p:spPr>
          <a:xfrm>
            <a:off x="6162040" y="3377463"/>
            <a:ext cx="5930062" cy="3348456"/>
          </a:xfrm>
          <a:prstGeom prst="rect">
            <a:avLst/>
          </a:prstGeom>
        </p:spPr>
      </p:pic>
      <p:pic>
        <p:nvPicPr>
          <p:cNvPr id="14" name="Picture 13">
            <a:extLst>
              <a:ext uri="{FF2B5EF4-FFF2-40B4-BE49-F238E27FC236}">
                <a16:creationId xmlns:a16="http://schemas.microsoft.com/office/drawing/2014/main" id="{5901A456-8EFA-416B-C3A6-E2D5A279D6B2}"/>
              </a:ext>
            </a:extLst>
          </p:cNvPr>
          <p:cNvPicPr>
            <a:picLocks noChangeAspect="1"/>
          </p:cNvPicPr>
          <p:nvPr/>
        </p:nvPicPr>
        <p:blipFill>
          <a:blip r:embed="rId4"/>
          <a:stretch>
            <a:fillRect/>
          </a:stretch>
        </p:blipFill>
        <p:spPr>
          <a:xfrm>
            <a:off x="1210127" y="4971962"/>
            <a:ext cx="3234873" cy="1835237"/>
          </a:xfrm>
          <a:prstGeom prst="rect">
            <a:avLst/>
          </a:prstGeom>
        </p:spPr>
      </p:pic>
      <p:pic>
        <p:nvPicPr>
          <p:cNvPr id="16" name="Picture 15">
            <a:extLst>
              <a:ext uri="{FF2B5EF4-FFF2-40B4-BE49-F238E27FC236}">
                <a16:creationId xmlns:a16="http://schemas.microsoft.com/office/drawing/2014/main" id="{1FB2BFD2-34C3-B328-6127-2EF5221768F7}"/>
              </a:ext>
            </a:extLst>
          </p:cNvPr>
          <p:cNvPicPr>
            <a:picLocks noChangeAspect="1"/>
          </p:cNvPicPr>
          <p:nvPr/>
        </p:nvPicPr>
        <p:blipFill>
          <a:blip r:embed="rId5"/>
          <a:stretch>
            <a:fillRect/>
          </a:stretch>
        </p:blipFill>
        <p:spPr>
          <a:xfrm>
            <a:off x="6775018" y="1549434"/>
            <a:ext cx="4578782" cy="1669029"/>
          </a:xfrm>
          <a:prstGeom prst="rect">
            <a:avLst/>
          </a:prstGeom>
        </p:spPr>
      </p:pic>
    </p:spTree>
    <p:extLst>
      <p:ext uri="{BB962C8B-B14F-4D97-AF65-F5344CB8AC3E}">
        <p14:creationId xmlns:p14="http://schemas.microsoft.com/office/powerpoint/2010/main" val="25184873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r>
              <a:rPr lang="de-DE" sz="2800" dirty="0"/>
              <a:t>4. ON THE LOOK AND FEEL: Overall theme</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pic>
        <p:nvPicPr>
          <p:cNvPr id="10" name="Picture 9">
            <a:extLst>
              <a:ext uri="{FF2B5EF4-FFF2-40B4-BE49-F238E27FC236}">
                <a16:creationId xmlns:a16="http://schemas.microsoft.com/office/drawing/2014/main" id="{17FDF81B-894A-76ED-CC29-6FFB4847E4AE}"/>
              </a:ext>
            </a:extLst>
          </p:cNvPr>
          <p:cNvPicPr>
            <a:picLocks noChangeAspect="1"/>
          </p:cNvPicPr>
          <p:nvPr/>
        </p:nvPicPr>
        <p:blipFill>
          <a:blip r:embed="rId2"/>
          <a:stretch>
            <a:fillRect/>
          </a:stretch>
        </p:blipFill>
        <p:spPr>
          <a:xfrm>
            <a:off x="64720" y="4262836"/>
            <a:ext cx="4525364" cy="2534204"/>
          </a:xfrm>
          <a:prstGeom prst="rect">
            <a:avLst/>
          </a:prstGeom>
        </p:spPr>
      </p:pic>
      <p:pic>
        <p:nvPicPr>
          <p:cNvPr id="12" name="Picture 11">
            <a:extLst>
              <a:ext uri="{FF2B5EF4-FFF2-40B4-BE49-F238E27FC236}">
                <a16:creationId xmlns:a16="http://schemas.microsoft.com/office/drawing/2014/main" id="{9FCB051E-DA0F-506F-DC90-2C1B32FF6C72}"/>
              </a:ext>
            </a:extLst>
          </p:cNvPr>
          <p:cNvPicPr>
            <a:picLocks noChangeAspect="1"/>
          </p:cNvPicPr>
          <p:nvPr/>
        </p:nvPicPr>
        <p:blipFill>
          <a:blip r:embed="rId3"/>
          <a:stretch>
            <a:fillRect/>
          </a:stretch>
        </p:blipFill>
        <p:spPr>
          <a:xfrm>
            <a:off x="5199711" y="2345721"/>
            <a:ext cx="6523341" cy="3456877"/>
          </a:xfrm>
          <a:prstGeom prst="rect">
            <a:avLst/>
          </a:prstGeom>
        </p:spPr>
      </p:pic>
      <p:pic>
        <p:nvPicPr>
          <p:cNvPr id="16" name="Picture 15">
            <a:extLst>
              <a:ext uri="{FF2B5EF4-FFF2-40B4-BE49-F238E27FC236}">
                <a16:creationId xmlns:a16="http://schemas.microsoft.com/office/drawing/2014/main" id="{407150BB-83BD-5D62-AB1E-0E63927B10A1}"/>
              </a:ext>
            </a:extLst>
          </p:cNvPr>
          <p:cNvPicPr>
            <a:picLocks noChangeAspect="1"/>
          </p:cNvPicPr>
          <p:nvPr/>
        </p:nvPicPr>
        <p:blipFill>
          <a:blip r:embed="rId4"/>
          <a:stretch>
            <a:fillRect/>
          </a:stretch>
        </p:blipFill>
        <p:spPr>
          <a:xfrm>
            <a:off x="386690" y="1539957"/>
            <a:ext cx="2891790" cy="2534203"/>
          </a:xfrm>
          <a:prstGeom prst="rect">
            <a:avLst/>
          </a:prstGeom>
        </p:spPr>
      </p:pic>
    </p:spTree>
    <p:extLst>
      <p:ext uri="{BB962C8B-B14F-4D97-AF65-F5344CB8AC3E}">
        <p14:creationId xmlns:p14="http://schemas.microsoft.com/office/powerpoint/2010/main" val="37674789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r>
              <a:rPr lang="de-DE" sz="2800" dirty="0"/>
              <a:t>5. MY PROUDEST ACCOMPLISHMENT</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pic>
        <p:nvPicPr>
          <p:cNvPr id="8" name="Picture 7" descr="Text&#10;&#10;Description automatically generated with medium confidence">
            <a:extLst>
              <a:ext uri="{FF2B5EF4-FFF2-40B4-BE49-F238E27FC236}">
                <a16:creationId xmlns:a16="http://schemas.microsoft.com/office/drawing/2014/main" id="{D6E2CFEB-6428-F803-B3E4-40D79C7E94A9}"/>
              </a:ext>
            </a:extLst>
          </p:cNvPr>
          <p:cNvPicPr>
            <a:picLocks noChangeAspect="1"/>
          </p:cNvPicPr>
          <p:nvPr/>
        </p:nvPicPr>
        <p:blipFill>
          <a:blip r:embed="rId2"/>
          <a:stretch>
            <a:fillRect/>
          </a:stretch>
        </p:blipFill>
        <p:spPr>
          <a:xfrm>
            <a:off x="1040447" y="1537335"/>
            <a:ext cx="3485833" cy="2122748"/>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010F4971-80D8-09DC-0648-26C99B3F7C12}"/>
              </a:ext>
            </a:extLst>
          </p:cNvPr>
          <p:cNvPicPr>
            <a:picLocks noChangeAspect="1"/>
          </p:cNvPicPr>
          <p:nvPr/>
        </p:nvPicPr>
        <p:blipFill>
          <a:blip r:embed="rId3"/>
          <a:stretch>
            <a:fillRect/>
          </a:stretch>
        </p:blipFill>
        <p:spPr>
          <a:xfrm>
            <a:off x="5293677" y="1537335"/>
            <a:ext cx="5659592" cy="2122748"/>
          </a:xfrm>
          <a:prstGeom prst="rect">
            <a:avLst/>
          </a:prstGeom>
        </p:spPr>
      </p:pic>
      <p:pic>
        <p:nvPicPr>
          <p:cNvPr id="11" name="Picture 10">
            <a:extLst>
              <a:ext uri="{FF2B5EF4-FFF2-40B4-BE49-F238E27FC236}">
                <a16:creationId xmlns:a16="http://schemas.microsoft.com/office/drawing/2014/main" id="{22A09F21-9DEA-21E3-B9F0-0AEB75C15125}"/>
              </a:ext>
            </a:extLst>
          </p:cNvPr>
          <p:cNvPicPr>
            <a:picLocks noChangeAspect="1"/>
          </p:cNvPicPr>
          <p:nvPr/>
        </p:nvPicPr>
        <p:blipFill>
          <a:blip r:embed="rId4"/>
          <a:stretch>
            <a:fillRect/>
          </a:stretch>
        </p:blipFill>
        <p:spPr>
          <a:xfrm>
            <a:off x="4206240" y="3876040"/>
            <a:ext cx="3105599" cy="2809240"/>
          </a:xfrm>
          <a:prstGeom prst="rect">
            <a:avLst/>
          </a:prstGeom>
        </p:spPr>
      </p:pic>
    </p:spTree>
    <p:extLst>
      <p:ext uri="{BB962C8B-B14F-4D97-AF65-F5344CB8AC3E}">
        <p14:creationId xmlns:p14="http://schemas.microsoft.com/office/powerpoint/2010/main" val="29668925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554BEB8-FEBC-8D46-8103-952C6545EA6C}"/>
              </a:ext>
            </a:extLst>
          </p:cNvPr>
          <p:cNvSpPr>
            <a:spLocks noGrp="1"/>
          </p:cNvSpPr>
          <p:nvPr>
            <p:ph type="title"/>
          </p:nvPr>
        </p:nvSpPr>
        <p:spPr>
          <a:xfrm>
            <a:off x="838200" y="870283"/>
            <a:ext cx="10515600" cy="820403"/>
          </a:xfrm>
        </p:spPr>
        <p:txBody>
          <a:bodyPr>
            <a:normAutofit/>
          </a:bodyPr>
          <a:lstStyle/>
          <a:p>
            <a:r>
              <a:rPr lang="de-DE" sz="2800" dirty="0"/>
              <a:t>6. REFERENCE LIST</a:t>
            </a:r>
          </a:p>
        </p:txBody>
      </p:sp>
      <p:sp>
        <p:nvSpPr>
          <p:cNvPr id="2" name="Title 5">
            <a:extLst>
              <a:ext uri="{FF2B5EF4-FFF2-40B4-BE49-F238E27FC236}">
                <a16:creationId xmlns:a16="http://schemas.microsoft.com/office/drawing/2014/main" id="{2F985DB9-3D07-4877-9345-4EDE1308D8CF}"/>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graphicFrame>
        <p:nvGraphicFramePr>
          <p:cNvPr id="3" name="Table 2">
            <a:extLst>
              <a:ext uri="{FF2B5EF4-FFF2-40B4-BE49-F238E27FC236}">
                <a16:creationId xmlns:a16="http://schemas.microsoft.com/office/drawing/2014/main" id="{4890BCA0-A69D-6351-ACA4-01F0AB08B734}"/>
              </a:ext>
            </a:extLst>
          </p:cNvPr>
          <p:cNvGraphicFramePr>
            <a:graphicFrameLocks noGrp="1"/>
          </p:cNvGraphicFramePr>
          <p:nvPr>
            <p:extLst>
              <p:ext uri="{D42A27DB-BD31-4B8C-83A1-F6EECF244321}">
                <p14:modId xmlns:p14="http://schemas.microsoft.com/office/powerpoint/2010/main" val="185659109"/>
              </p:ext>
            </p:extLst>
          </p:nvPr>
        </p:nvGraphicFramePr>
        <p:xfrm>
          <a:off x="2011680" y="1888708"/>
          <a:ext cx="9342120" cy="4827628"/>
        </p:xfrm>
        <a:graphic>
          <a:graphicData uri="http://schemas.openxmlformats.org/drawingml/2006/table">
            <a:tbl>
              <a:tblPr firstRow="1" firstCol="1" bandRow="1">
                <a:tableStyleId>{5C22544A-7EE6-4342-B048-85BDC9FD1C3A}</a:tableStyleId>
              </a:tblPr>
              <a:tblGrid>
                <a:gridCol w="264160">
                  <a:extLst>
                    <a:ext uri="{9D8B030D-6E8A-4147-A177-3AD203B41FA5}">
                      <a16:colId xmlns:a16="http://schemas.microsoft.com/office/drawing/2014/main" val="1544655162"/>
                    </a:ext>
                  </a:extLst>
                </a:gridCol>
                <a:gridCol w="9077960">
                  <a:extLst>
                    <a:ext uri="{9D8B030D-6E8A-4147-A177-3AD203B41FA5}">
                      <a16:colId xmlns:a16="http://schemas.microsoft.com/office/drawing/2014/main" val="3981680914"/>
                    </a:ext>
                  </a:extLst>
                </a:gridCol>
              </a:tblGrid>
              <a:tr h="413640">
                <a:tc>
                  <a:txBody>
                    <a:bodyPr/>
                    <a:lstStyle/>
                    <a:p>
                      <a:pPr>
                        <a:lnSpc>
                          <a:spcPct val="130000"/>
                        </a:lnSpc>
                        <a:spcAft>
                          <a:spcPts val="1200"/>
                        </a:spcAft>
                      </a:pPr>
                      <a:r>
                        <a:rPr lang="en-GB" sz="1000">
                          <a:effectLst/>
                        </a:rPr>
                        <a:t>[1]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dirty="0">
                          <a:effectLst/>
                        </a:rPr>
                        <a:t>IGN, “Morthal - The Elder Scrolls V: Skyrim Wiki Guide - IGN,” IGN, 23 November 2016. [Online]. Available: https://www.ign.com/wikis/the-elder-scrolls-5-skyrim/Morthal. [Accessed 7 April 2022].</a:t>
                      </a:r>
                      <a:endParaRPr lang="en-BE"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538780386"/>
                  </a:ext>
                </a:extLst>
              </a:tr>
              <a:tr h="413640">
                <a:tc>
                  <a:txBody>
                    <a:bodyPr/>
                    <a:lstStyle/>
                    <a:p>
                      <a:pPr>
                        <a:lnSpc>
                          <a:spcPct val="130000"/>
                        </a:lnSpc>
                        <a:spcAft>
                          <a:spcPts val="1200"/>
                        </a:spcAft>
                      </a:pPr>
                      <a:r>
                        <a:rPr lang="en-GB" sz="1000">
                          <a:effectLst/>
                        </a:rPr>
                        <a:t>[2]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dirty="0">
                          <a:effectLst/>
                        </a:rPr>
                        <a:t>Bethesda Softworks, “The Holds of Skyrim: A field officer's guide,” in The Skyrim Library : Volume 1 : The Histories, Washington, </a:t>
                      </a:r>
                      <a:r>
                        <a:rPr lang="en-GB" sz="1000" dirty="0" err="1">
                          <a:effectLst/>
                        </a:rPr>
                        <a:t>Titanbooks</a:t>
                      </a:r>
                      <a:r>
                        <a:rPr lang="en-GB" sz="1000" dirty="0">
                          <a:effectLst/>
                        </a:rPr>
                        <a:t>, 2015, p. 168.</a:t>
                      </a:r>
                      <a:endParaRPr lang="en-BE"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2856629361"/>
                  </a:ext>
                </a:extLst>
              </a:tr>
              <a:tr h="413640">
                <a:tc>
                  <a:txBody>
                    <a:bodyPr/>
                    <a:lstStyle/>
                    <a:p>
                      <a:pPr>
                        <a:lnSpc>
                          <a:spcPct val="130000"/>
                        </a:lnSpc>
                        <a:spcAft>
                          <a:spcPts val="1200"/>
                        </a:spcAft>
                      </a:pPr>
                      <a:r>
                        <a:rPr lang="en-GB" sz="1000">
                          <a:effectLst/>
                        </a:rPr>
                        <a:t>[3]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a:effectLst/>
                        </a:rPr>
                        <a:t>The Unofficial Elder Scrolls Pages, “The Unofficial Elder Scrolls Pages,” 20 July 2020. [Online]. Available: https://en.uesp.net/wiki/Lore:Morthal. [Accessed 7 April 2022].</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3673185698"/>
                  </a:ext>
                </a:extLst>
              </a:tr>
              <a:tr h="413640">
                <a:tc>
                  <a:txBody>
                    <a:bodyPr/>
                    <a:lstStyle/>
                    <a:p>
                      <a:pPr>
                        <a:lnSpc>
                          <a:spcPct val="130000"/>
                        </a:lnSpc>
                        <a:spcAft>
                          <a:spcPts val="1200"/>
                        </a:spcAft>
                      </a:pPr>
                      <a:r>
                        <a:rPr lang="en-GB" sz="1000">
                          <a:effectLst/>
                        </a:rPr>
                        <a:t>[4]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a:effectLst/>
                        </a:rPr>
                        <a:t>The Unofficial Elder Scrolls Pages, “File:ON-place-Morthal.jpg - The Unofficial Elder Scrolls Pagers (UESP),” 21 April 2020. [Online]. Available: https://en.uesp.net/wiki/File:ON-place-Morthal.jpg. [Accessed 7 April 2022].</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1695171440"/>
                  </a:ext>
                </a:extLst>
              </a:tr>
              <a:tr h="413640">
                <a:tc>
                  <a:txBody>
                    <a:bodyPr/>
                    <a:lstStyle/>
                    <a:p>
                      <a:pPr>
                        <a:lnSpc>
                          <a:spcPct val="130000"/>
                        </a:lnSpc>
                        <a:spcAft>
                          <a:spcPts val="1200"/>
                        </a:spcAft>
                      </a:pPr>
                      <a:r>
                        <a:rPr lang="en-GB" sz="1000">
                          <a:effectLst/>
                        </a:rPr>
                        <a:t>[5]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a:effectLst/>
                        </a:rPr>
                        <a:t>The Unofficial Elder Scrolls Pages, “Online: Morthal - The Unofficial Elder Scrolls Pages(UESP),” 11 November 2021. [Online]. Available: https://en.uesp.net/wiki/Online:Morthal. [Accessed 7 April 2022].</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2085260062"/>
                  </a:ext>
                </a:extLst>
              </a:tr>
              <a:tr h="413640">
                <a:tc>
                  <a:txBody>
                    <a:bodyPr/>
                    <a:lstStyle/>
                    <a:p>
                      <a:pPr>
                        <a:lnSpc>
                          <a:spcPct val="130000"/>
                        </a:lnSpc>
                        <a:spcAft>
                          <a:spcPts val="1200"/>
                        </a:spcAft>
                      </a:pPr>
                      <a:r>
                        <a:rPr lang="en-GB" sz="1000">
                          <a:effectLst/>
                        </a:rPr>
                        <a:t>[6]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a:effectLst/>
                        </a:rPr>
                        <a:t>The Unofficial Elder Scrolls Pages, “File:ON-place-Kjenstag Ruins.jpg - The Unofficial Elder Scrolls Pages(UESP),” 25 May 2021. [Online]. Available: https://en.uesp.net/wiki/File:ON-place-Kjenstag_Ruins.jpg. [Accessed 7 April 2022].</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3518827128"/>
                  </a:ext>
                </a:extLst>
              </a:tr>
              <a:tr h="413640">
                <a:tc>
                  <a:txBody>
                    <a:bodyPr/>
                    <a:lstStyle/>
                    <a:p>
                      <a:pPr>
                        <a:lnSpc>
                          <a:spcPct val="130000"/>
                        </a:lnSpc>
                        <a:spcAft>
                          <a:spcPts val="1200"/>
                        </a:spcAft>
                      </a:pPr>
                      <a:r>
                        <a:rPr lang="en-GB" sz="1000">
                          <a:effectLst/>
                        </a:rPr>
                        <a:t>[7]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a:effectLst/>
                        </a:rPr>
                        <a:t>The Elder Scrolls Wiki, “Morthal(Skyrim) | Elder Scrolls | Fandom,” 18 July 2021. [Online]. Available: https://elderscrolls.fandom.com/wiki/Morthal_(Skyrim). [Accessed 4 April 2022].</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3102594739"/>
                  </a:ext>
                </a:extLst>
              </a:tr>
              <a:tr h="413640">
                <a:tc>
                  <a:txBody>
                    <a:bodyPr/>
                    <a:lstStyle/>
                    <a:p>
                      <a:pPr>
                        <a:lnSpc>
                          <a:spcPct val="130000"/>
                        </a:lnSpc>
                        <a:spcAft>
                          <a:spcPts val="1200"/>
                        </a:spcAft>
                      </a:pPr>
                      <a:r>
                        <a:rPr lang="en-GB" sz="1000">
                          <a:effectLst/>
                        </a:rPr>
                        <a:t>[8]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a:effectLst/>
                        </a:rPr>
                        <a:t>UESP, “Skyrim:Radiant,” UESP, 16 July 2021. [Online]. Available: https://en.uesp.net/wiki/Skyrim:Radiant. [Accessed 14 June 2022].</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3090747018"/>
                  </a:ext>
                </a:extLst>
              </a:tr>
              <a:tr h="413640">
                <a:tc>
                  <a:txBody>
                    <a:bodyPr/>
                    <a:lstStyle/>
                    <a:p>
                      <a:pPr>
                        <a:lnSpc>
                          <a:spcPct val="130000"/>
                        </a:lnSpc>
                        <a:spcAft>
                          <a:spcPts val="1200"/>
                        </a:spcAft>
                      </a:pPr>
                      <a:r>
                        <a:rPr lang="en-GB" sz="1000">
                          <a:effectLst/>
                        </a:rPr>
                        <a:t>[9]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a:effectLst/>
                        </a:rPr>
                        <a:t>Wikipedia, “L-system,” Wikipedia, 14 June 2022. [Online]. Available: https://en.wikipedia.org/wiki/L-system. [Accessed 14 June 2022].</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198936300"/>
                  </a:ext>
                </a:extLst>
              </a:tr>
              <a:tr h="552434">
                <a:tc>
                  <a:txBody>
                    <a:bodyPr/>
                    <a:lstStyle/>
                    <a:p>
                      <a:pPr>
                        <a:lnSpc>
                          <a:spcPct val="130000"/>
                        </a:lnSpc>
                        <a:spcAft>
                          <a:spcPts val="1200"/>
                        </a:spcAft>
                      </a:pPr>
                      <a:r>
                        <a:rPr lang="en-GB" sz="1000">
                          <a:effectLst/>
                        </a:rPr>
                        <a:t>[10]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a:effectLst/>
                        </a:rPr>
                        <a:t>G. W. Flake, “L-Systems and Fractal Growth,” in The Computational Beauty of Nature, N/A, The MIT Press, 1998, pp. 77-92.</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770323022"/>
                  </a:ext>
                </a:extLst>
              </a:tr>
              <a:tr h="552434">
                <a:tc>
                  <a:txBody>
                    <a:bodyPr/>
                    <a:lstStyle/>
                    <a:p>
                      <a:pPr>
                        <a:lnSpc>
                          <a:spcPct val="130000"/>
                        </a:lnSpc>
                        <a:spcAft>
                          <a:spcPts val="1200"/>
                        </a:spcAft>
                      </a:pPr>
                      <a:r>
                        <a:rPr lang="en-GB" sz="1000">
                          <a:effectLst/>
                        </a:rPr>
                        <a:t>[11] </a:t>
                      </a:r>
                      <a:endParaRPr lang="en-BE" sz="1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tc>
                  <a:txBody>
                    <a:bodyPr/>
                    <a:lstStyle/>
                    <a:p>
                      <a:pPr>
                        <a:lnSpc>
                          <a:spcPct val="130000"/>
                        </a:lnSpc>
                        <a:spcAft>
                          <a:spcPts val="1200"/>
                        </a:spcAft>
                      </a:pPr>
                      <a:r>
                        <a:rPr lang="en-GB" sz="1000" dirty="0">
                          <a:effectLst/>
                        </a:rPr>
                        <a:t>S. V. Studio, “Procedural Town,” 23 February 2021. [Online]. Available: https://youtube.com/playlist?list=PLcRSafycjWFcbaI8Dzab9sTy5cAQzLHoy. [Accessed 14 06 2022].</a:t>
                      </a:r>
                      <a:endParaRPr lang="en-BE"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12" marR="5012" marT="5012" marB="5012"/>
                </a:tc>
                <a:extLst>
                  <a:ext uri="{0D108BD9-81ED-4DB2-BD59-A6C34878D82A}">
                    <a16:rowId xmlns:a16="http://schemas.microsoft.com/office/drawing/2014/main" val="3398715309"/>
                  </a:ext>
                </a:extLst>
              </a:tr>
            </a:tbl>
          </a:graphicData>
        </a:graphic>
      </p:graphicFrame>
    </p:spTree>
    <p:extLst>
      <p:ext uri="{BB962C8B-B14F-4D97-AF65-F5344CB8AC3E}">
        <p14:creationId xmlns:p14="http://schemas.microsoft.com/office/powerpoint/2010/main" val="14550956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151508-453A-6842-A59D-6FB7774F8938}"/>
              </a:ext>
            </a:extLst>
          </p:cNvPr>
          <p:cNvPicPr>
            <a:picLocks noChangeAspect="1"/>
          </p:cNvPicPr>
          <p:nvPr/>
        </p:nvPicPr>
        <p:blipFill>
          <a:blip r:embed="rId2">
            <a:alphaModFix/>
          </a:blip>
          <a:stretch>
            <a:fillRect/>
          </a:stretch>
        </p:blipFill>
        <p:spPr>
          <a:xfrm>
            <a:off x="5265991" y="4547947"/>
            <a:ext cx="1660018" cy="1660018"/>
          </a:xfrm>
          <a:prstGeom prst="rect">
            <a:avLst/>
          </a:prstGeom>
          <a:effectLst>
            <a:glow rad="63500">
              <a:schemeClr val="accent3">
                <a:satMod val="175000"/>
                <a:alpha val="40000"/>
              </a:schemeClr>
            </a:glow>
          </a:effectLst>
        </p:spPr>
      </p:pic>
      <p:sp>
        <p:nvSpPr>
          <p:cNvPr id="2" name="TextBox 1">
            <a:extLst>
              <a:ext uri="{FF2B5EF4-FFF2-40B4-BE49-F238E27FC236}">
                <a16:creationId xmlns:a16="http://schemas.microsoft.com/office/drawing/2014/main" id="{63880C47-4A37-734D-94C8-60D1FB92945E}"/>
              </a:ext>
            </a:extLst>
          </p:cNvPr>
          <p:cNvSpPr txBox="1"/>
          <p:nvPr/>
        </p:nvSpPr>
        <p:spPr>
          <a:xfrm>
            <a:off x="2803665" y="1688895"/>
            <a:ext cx="6584687" cy="2416046"/>
          </a:xfrm>
          <a:prstGeom prst="rect">
            <a:avLst/>
          </a:prstGeom>
          <a:noFill/>
        </p:spPr>
        <p:txBody>
          <a:bodyPr wrap="none" rtlCol="0">
            <a:spAutoFit/>
          </a:bodyPr>
          <a:lstStyle/>
          <a:p>
            <a:pPr algn="ctr"/>
            <a:r>
              <a:rPr lang="de-DE" sz="2700" dirty="0">
                <a:solidFill>
                  <a:schemeClr val="bg1">
                    <a:lumMod val="85000"/>
                  </a:schemeClr>
                </a:solidFill>
              </a:rPr>
              <a:t>You watched the presentation of</a:t>
            </a:r>
          </a:p>
          <a:p>
            <a:pPr algn="ctr"/>
            <a:r>
              <a:rPr lang="de-DE" sz="2700" b="1" dirty="0">
                <a:solidFill>
                  <a:schemeClr val="bg1">
                    <a:lumMod val="85000"/>
                  </a:schemeClr>
                </a:solidFill>
              </a:rPr>
              <a:t>Ryan Stander 477316</a:t>
            </a:r>
            <a:endParaRPr lang="de-DE" sz="2700" dirty="0">
              <a:solidFill>
                <a:schemeClr val="bg1">
                  <a:lumMod val="85000"/>
                </a:schemeClr>
              </a:solidFill>
            </a:endParaRPr>
          </a:p>
          <a:p>
            <a:pPr algn="ctr"/>
            <a:endParaRPr lang="de-DE" sz="2700" dirty="0">
              <a:solidFill>
                <a:schemeClr val="bg1">
                  <a:lumMod val="85000"/>
                </a:schemeClr>
              </a:solidFill>
            </a:endParaRPr>
          </a:p>
          <a:p>
            <a:pPr algn="ctr"/>
            <a:r>
              <a:rPr lang="de-DE" sz="4200" dirty="0">
                <a:solidFill>
                  <a:schemeClr val="bg1">
                    <a:lumMod val="85000"/>
                  </a:schemeClr>
                </a:solidFill>
              </a:rPr>
              <a:t>Thank you for your attention.</a:t>
            </a:r>
          </a:p>
          <a:p>
            <a:pPr algn="ctr"/>
            <a:r>
              <a:rPr lang="de-DE" sz="2800" dirty="0">
                <a:solidFill>
                  <a:schemeClr val="bg1">
                    <a:lumMod val="85000"/>
                  </a:schemeClr>
                </a:solidFill>
              </a:rPr>
              <a:t>Got any burning questions still?</a:t>
            </a:r>
          </a:p>
        </p:txBody>
      </p:sp>
    </p:spTree>
    <p:extLst>
      <p:ext uri="{BB962C8B-B14F-4D97-AF65-F5344CB8AC3E}">
        <p14:creationId xmlns:p14="http://schemas.microsoft.com/office/powerpoint/2010/main" val="25260513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F031777-7555-A147-BEEE-D30B5E98D61A}"/>
              </a:ext>
            </a:extLst>
          </p:cNvPr>
          <p:cNvPicPr>
            <a:picLocks noChangeAspect="1"/>
          </p:cNvPicPr>
          <p:nvPr/>
        </p:nvPicPr>
        <p:blipFill rotWithShape="1">
          <a:blip r:embed="rId2"/>
          <a:srcRect t="55662" b="-1812"/>
          <a:stretch/>
        </p:blipFill>
        <p:spPr>
          <a:xfrm rot="19714922" flipV="1">
            <a:off x="-101425" y="4763426"/>
            <a:ext cx="3802736" cy="1884490"/>
          </a:xfrm>
          <a:prstGeom prst="rect">
            <a:avLst/>
          </a:prstGeom>
        </p:spPr>
      </p:pic>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a:xfrm>
            <a:off x="838200" y="870283"/>
            <a:ext cx="10515600" cy="820403"/>
          </a:xfrm>
        </p:spPr>
        <p:txBody>
          <a:bodyPr/>
          <a:lstStyle/>
          <a:p>
            <a:r>
              <a:rPr lang="de-DE" dirty="0"/>
              <a:t>TABLE OF CONTENTS </a:t>
            </a:r>
            <a:endParaRPr lang="de-DE" sz="1800" dirty="0"/>
          </a:p>
        </p:txBody>
      </p:sp>
      <p:pic>
        <p:nvPicPr>
          <p:cNvPr id="23" name="Picture 22">
            <a:extLst>
              <a:ext uri="{FF2B5EF4-FFF2-40B4-BE49-F238E27FC236}">
                <a16:creationId xmlns:a16="http://schemas.microsoft.com/office/drawing/2014/main" id="{80AC7127-FBDE-9D4C-9D42-AB14F2655629}"/>
              </a:ext>
            </a:extLst>
          </p:cNvPr>
          <p:cNvPicPr>
            <a:picLocks noChangeAspect="1"/>
          </p:cNvPicPr>
          <p:nvPr/>
        </p:nvPicPr>
        <p:blipFill rotWithShape="1">
          <a:blip r:embed="rId2"/>
          <a:srcRect b="59883"/>
          <a:stretch/>
        </p:blipFill>
        <p:spPr>
          <a:xfrm rot="760070">
            <a:off x="7083014" y="5067068"/>
            <a:ext cx="5408580" cy="1719129"/>
          </a:xfrm>
          <a:prstGeom prst="rect">
            <a:avLst/>
          </a:prstGeom>
        </p:spPr>
      </p:pic>
      <p:pic>
        <p:nvPicPr>
          <p:cNvPr id="25" name="Picture 24">
            <a:extLst>
              <a:ext uri="{FF2B5EF4-FFF2-40B4-BE49-F238E27FC236}">
                <a16:creationId xmlns:a16="http://schemas.microsoft.com/office/drawing/2014/main" id="{BB2C8F43-A30E-AD4B-AB8B-2F4CFEBC9F43}"/>
              </a:ext>
            </a:extLst>
          </p:cNvPr>
          <p:cNvPicPr>
            <a:picLocks noChangeAspect="1"/>
          </p:cNvPicPr>
          <p:nvPr/>
        </p:nvPicPr>
        <p:blipFill rotWithShape="1">
          <a:blip r:embed="rId2"/>
          <a:srcRect t="55662" b="-1812"/>
          <a:stretch/>
        </p:blipFill>
        <p:spPr>
          <a:xfrm rot="17858583" flipV="1">
            <a:off x="413932" y="4855726"/>
            <a:ext cx="4704707" cy="2331472"/>
          </a:xfrm>
          <a:prstGeom prst="rect">
            <a:avLst/>
          </a:prstGeom>
        </p:spPr>
      </p:pic>
      <p:sp>
        <p:nvSpPr>
          <p:cNvPr id="16" name="Rectangle 15">
            <a:extLst>
              <a:ext uri="{FF2B5EF4-FFF2-40B4-BE49-F238E27FC236}">
                <a16:creationId xmlns:a16="http://schemas.microsoft.com/office/drawing/2014/main" id="{424F94C2-267E-7643-868A-0B93AF640EC2}"/>
              </a:ext>
            </a:extLst>
          </p:cNvPr>
          <p:cNvSpPr/>
          <p:nvPr/>
        </p:nvSpPr>
        <p:spPr>
          <a:xfrm>
            <a:off x="838200" y="2063191"/>
            <a:ext cx="10515600" cy="3194613"/>
          </a:xfrm>
          <a:prstGeom prst="rect">
            <a:avLst/>
          </a:prstGeom>
          <a:solidFill>
            <a:schemeClr val="tx2">
              <a:lumMod val="20000"/>
              <a:lumOff val="80000"/>
            </a:schemeClr>
          </a:solidFill>
          <a:ln w="63500">
            <a:solidFill>
              <a:schemeClr val="bg2">
                <a:lumMod val="50000"/>
              </a:schemeClr>
            </a:solidFill>
          </a:ln>
          <a:effectLst>
            <a:outerShdw blurRad="215900" dist="101600" dir="5400000" sx="96000" sy="96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b="1">
              <a:solidFill>
                <a:schemeClr val="tx1">
                  <a:lumMod val="65000"/>
                  <a:lumOff val="3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43AA31E-1ADF-9F41-88D1-CD43B6E24F08}"/>
              </a:ext>
            </a:extLst>
          </p:cNvPr>
          <p:cNvSpPr>
            <a:spLocks noGrp="1"/>
          </p:cNvSpPr>
          <p:nvPr>
            <p:ph idx="1"/>
          </p:nvPr>
        </p:nvSpPr>
        <p:spPr>
          <a:xfrm>
            <a:off x="1448753" y="2949030"/>
            <a:ext cx="4559474" cy="2031324"/>
          </a:xfrm>
        </p:spPr>
        <p:txBody>
          <a:bodyPr vert="horz" lIns="91440" tIns="45720" rIns="91440" bIns="45720" rtlCol="0">
            <a:normAutofit/>
          </a:bodyPr>
          <a:lstStyle/>
          <a:p>
            <a:pPr marL="457200" indent="-457200">
              <a:lnSpc>
                <a:spcPts val="4200"/>
              </a:lnSpc>
              <a:buFont typeface="+mj-lt"/>
              <a:buAutoNum type="arabicPeriod"/>
            </a:pPr>
            <a:r>
              <a:rPr lang="en-US" sz="2300" dirty="0">
                <a:solidFill>
                  <a:schemeClr val="tx1">
                    <a:lumMod val="65000"/>
                    <a:lumOff val="35000"/>
                  </a:schemeClr>
                </a:solidFill>
              </a:rPr>
              <a:t>Details on my research</a:t>
            </a:r>
          </a:p>
          <a:p>
            <a:pPr marL="457200" indent="-457200">
              <a:lnSpc>
                <a:spcPts val="4200"/>
              </a:lnSpc>
              <a:buFont typeface="+mj-lt"/>
              <a:buAutoNum type="arabicPeriod"/>
            </a:pPr>
            <a:r>
              <a:rPr lang="en-US" sz="2300" dirty="0">
                <a:solidFill>
                  <a:schemeClr val="tx1">
                    <a:lumMod val="65000"/>
                    <a:lumOff val="35000"/>
                  </a:schemeClr>
                </a:solidFill>
              </a:rPr>
              <a:t>Meshes and structures</a:t>
            </a:r>
          </a:p>
        </p:txBody>
      </p:sp>
      <p:sp>
        <p:nvSpPr>
          <p:cNvPr id="13" name="Content Placeholder 2">
            <a:extLst>
              <a:ext uri="{FF2B5EF4-FFF2-40B4-BE49-F238E27FC236}">
                <a16:creationId xmlns:a16="http://schemas.microsoft.com/office/drawing/2014/main" id="{09316270-D611-7044-9111-9C0DD05EE166}"/>
              </a:ext>
            </a:extLst>
          </p:cNvPr>
          <p:cNvSpPr txBox="1">
            <a:spLocks/>
          </p:cNvSpPr>
          <p:nvPr/>
        </p:nvSpPr>
        <p:spPr>
          <a:xfrm>
            <a:off x="6485709" y="2285656"/>
            <a:ext cx="4559474" cy="2718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17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itchFamily="2" charset="2"/>
              <a:buChar char="§"/>
              <a:defRPr sz="17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itchFamily="2" charset="2"/>
              <a:buChar char="§"/>
              <a:defRPr sz="17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itchFamily="2" charset="2"/>
              <a:buChar char="§"/>
              <a:defRPr sz="17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itchFamily="2" charset="2"/>
              <a:buChar char="§"/>
              <a:defRPr sz="17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4200"/>
              </a:lnSpc>
              <a:buNone/>
            </a:pPr>
            <a:r>
              <a:rPr lang="en-US" sz="2300" dirty="0"/>
              <a:t>3.   Customizability and Control</a:t>
            </a:r>
          </a:p>
          <a:p>
            <a:pPr marL="457200" indent="-457200">
              <a:lnSpc>
                <a:spcPts val="4200"/>
              </a:lnSpc>
              <a:buFont typeface="+mj-lt"/>
              <a:buAutoNum type="arabicPeriod" startAt="4"/>
            </a:pPr>
            <a:r>
              <a:rPr lang="en-US" sz="2300" dirty="0"/>
              <a:t>On the Look and Feel</a:t>
            </a:r>
          </a:p>
          <a:p>
            <a:pPr marL="457200" indent="-457200">
              <a:lnSpc>
                <a:spcPts val="4200"/>
              </a:lnSpc>
              <a:buFont typeface="+mj-lt"/>
              <a:buAutoNum type="arabicPeriod" startAt="4"/>
            </a:pPr>
            <a:r>
              <a:rPr lang="en-US" sz="2300" dirty="0"/>
              <a:t>My proudest accomplishment</a:t>
            </a:r>
          </a:p>
          <a:p>
            <a:pPr marL="457200" indent="-457200">
              <a:lnSpc>
                <a:spcPts val="4200"/>
              </a:lnSpc>
              <a:buFont typeface="+mj-lt"/>
              <a:buAutoNum type="arabicPeriod" startAt="4"/>
            </a:pPr>
            <a:r>
              <a:rPr lang="en-US" sz="2300" dirty="0"/>
              <a:t>Reference list</a:t>
            </a:r>
          </a:p>
          <a:p>
            <a:pPr marL="457200" indent="-457200">
              <a:lnSpc>
                <a:spcPts val="4200"/>
              </a:lnSpc>
              <a:buFont typeface="+mj-lt"/>
              <a:buAutoNum type="arabicPeriod" startAt="4"/>
            </a:pPr>
            <a:endParaRPr lang="en-US" sz="2300" dirty="0"/>
          </a:p>
          <a:p>
            <a:pPr marL="457200" indent="-457200">
              <a:lnSpc>
                <a:spcPts val="4200"/>
              </a:lnSpc>
              <a:buFont typeface="+mj-lt"/>
              <a:buAutoNum type="arabicPeriod" startAt="4"/>
            </a:pPr>
            <a:endParaRPr lang="en-US" sz="2300" dirty="0"/>
          </a:p>
        </p:txBody>
      </p:sp>
      <p:sp>
        <p:nvSpPr>
          <p:cNvPr id="11" name="TextBox 10">
            <a:extLst>
              <a:ext uri="{FF2B5EF4-FFF2-40B4-BE49-F238E27FC236}">
                <a16:creationId xmlns:a16="http://schemas.microsoft.com/office/drawing/2014/main" id="{23EA292A-149B-496D-AD2C-162C18BB3630}"/>
              </a:ext>
            </a:extLst>
          </p:cNvPr>
          <p:cNvSpPr txBox="1"/>
          <p:nvPr/>
        </p:nvSpPr>
        <p:spPr>
          <a:xfrm>
            <a:off x="1456354" y="2404178"/>
            <a:ext cx="4847738" cy="446276"/>
          </a:xfrm>
          <a:prstGeom prst="rect">
            <a:avLst/>
          </a:prstGeom>
          <a:noFill/>
        </p:spPr>
        <p:txBody>
          <a:bodyPr wrap="square">
            <a:spAutoFit/>
          </a:bodyPr>
          <a:lstStyle/>
          <a:p>
            <a:pPr marL="457200" indent="-457200">
              <a:buFont typeface="Wingdings" panose="05000000000000000000" pitchFamily="2" charset="2"/>
              <a:buChar char="§"/>
            </a:pPr>
            <a:r>
              <a:rPr lang="en-US" sz="2300" dirty="0">
                <a:solidFill>
                  <a:schemeClr val="tx1">
                    <a:lumMod val="65000"/>
                    <a:lumOff val="35000"/>
                  </a:schemeClr>
                </a:solidFill>
                <a:latin typeface="Arial" panose="020B0604020202020204" pitchFamily="34" charset="0"/>
                <a:cs typeface="Arial" panose="020B0604020202020204" pitchFamily="34" charset="0"/>
              </a:rPr>
              <a:t>Video &amp; closer look in Unity</a:t>
            </a:r>
          </a:p>
        </p:txBody>
      </p:sp>
    </p:spTree>
    <p:extLst>
      <p:ext uri="{BB962C8B-B14F-4D97-AF65-F5344CB8AC3E}">
        <p14:creationId xmlns:p14="http://schemas.microsoft.com/office/powerpoint/2010/main" val="18576903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pPr marL="457200" indent="-457200">
              <a:buFont typeface="Wingdings" panose="05000000000000000000" pitchFamily="2" charset="2"/>
              <a:buChar char="§"/>
            </a:pPr>
            <a:r>
              <a:rPr lang="de-DE" sz="2800" dirty="0"/>
              <a:t>VIDEO &amp; CLOSER LOOK IN UNITY</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pic>
        <p:nvPicPr>
          <p:cNvPr id="2" name="Online Media 1" title="RyanStander 477316 CMGT Engineer Morthal VIDEO">
            <a:hlinkClick r:id="" action="ppaction://media"/>
            <a:extLst>
              <a:ext uri="{FF2B5EF4-FFF2-40B4-BE49-F238E27FC236}">
                <a16:creationId xmlns:a16="http://schemas.microsoft.com/office/drawing/2014/main" id="{58ABEEC1-061D-59E2-9B81-E3E60810C3A0}"/>
              </a:ext>
            </a:extLst>
          </p:cNvPr>
          <p:cNvPicPr>
            <a:picLocks noRot="1" noChangeAspect="1"/>
          </p:cNvPicPr>
          <p:nvPr>
            <a:videoFile r:link="rId1"/>
          </p:nvPr>
        </p:nvPicPr>
        <p:blipFill>
          <a:blip r:embed="rId3"/>
          <a:stretch>
            <a:fillRect/>
          </a:stretch>
        </p:blipFill>
        <p:spPr>
          <a:xfrm>
            <a:off x="1773174" y="1931670"/>
            <a:ext cx="8645652" cy="4863179"/>
          </a:xfrm>
          <a:prstGeom prst="rect">
            <a:avLst/>
          </a:prstGeom>
        </p:spPr>
      </p:pic>
    </p:spTree>
    <p:extLst>
      <p:ext uri="{BB962C8B-B14F-4D97-AF65-F5344CB8AC3E}">
        <p14:creationId xmlns:p14="http://schemas.microsoft.com/office/powerpoint/2010/main" val="200832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r>
              <a:rPr lang="de-DE" sz="2800" dirty="0"/>
              <a:t>Research: Visual</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pic>
        <p:nvPicPr>
          <p:cNvPr id="10" name="Picture 9">
            <a:extLst>
              <a:ext uri="{FF2B5EF4-FFF2-40B4-BE49-F238E27FC236}">
                <a16:creationId xmlns:a16="http://schemas.microsoft.com/office/drawing/2014/main" id="{4768C701-04E0-CEFF-C7A6-A5C9E1E6777B}"/>
              </a:ext>
            </a:extLst>
          </p:cNvPr>
          <p:cNvPicPr>
            <a:picLocks noChangeAspect="1"/>
          </p:cNvPicPr>
          <p:nvPr/>
        </p:nvPicPr>
        <p:blipFill>
          <a:blip r:embed="rId3"/>
          <a:stretch>
            <a:fillRect/>
          </a:stretch>
        </p:blipFill>
        <p:spPr>
          <a:xfrm>
            <a:off x="3233390" y="1610857"/>
            <a:ext cx="5977665" cy="5106549"/>
          </a:xfrm>
          <a:prstGeom prst="rect">
            <a:avLst/>
          </a:prstGeom>
        </p:spPr>
      </p:pic>
    </p:spTree>
    <p:extLst>
      <p:ext uri="{BB962C8B-B14F-4D97-AF65-F5344CB8AC3E}">
        <p14:creationId xmlns:p14="http://schemas.microsoft.com/office/powerpoint/2010/main" val="9618280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563AC4E-B520-D5EE-43D9-8AE61E5DC896}"/>
              </a:ext>
            </a:extLst>
          </p:cNvPr>
          <p:cNvPicPr>
            <a:picLocks noChangeAspect="1"/>
          </p:cNvPicPr>
          <p:nvPr/>
        </p:nvPicPr>
        <p:blipFill>
          <a:blip r:embed="rId3"/>
          <a:stretch>
            <a:fillRect/>
          </a:stretch>
        </p:blipFill>
        <p:spPr>
          <a:xfrm>
            <a:off x="9133665" y="5135504"/>
            <a:ext cx="3072911" cy="1728513"/>
          </a:xfrm>
          <a:prstGeom prst="rect">
            <a:avLst/>
          </a:prstGeom>
        </p:spPr>
      </p:pic>
      <p:pic>
        <p:nvPicPr>
          <p:cNvPr id="40" name="Picture 39">
            <a:extLst>
              <a:ext uri="{FF2B5EF4-FFF2-40B4-BE49-F238E27FC236}">
                <a16:creationId xmlns:a16="http://schemas.microsoft.com/office/drawing/2014/main" id="{2D814F15-2D70-78F1-E449-2F9E0100AACA}"/>
              </a:ext>
            </a:extLst>
          </p:cNvPr>
          <p:cNvPicPr>
            <a:picLocks noChangeAspect="1"/>
          </p:cNvPicPr>
          <p:nvPr/>
        </p:nvPicPr>
        <p:blipFill>
          <a:blip r:embed="rId4"/>
          <a:stretch>
            <a:fillRect/>
          </a:stretch>
        </p:blipFill>
        <p:spPr>
          <a:xfrm>
            <a:off x="6087839" y="5150714"/>
            <a:ext cx="3058335" cy="1720313"/>
          </a:xfrm>
          <a:prstGeom prst="rect">
            <a:avLst/>
          </a:prstGeom>
        </p:spPr>
      </p:pic>
      <p:pic>
        <p:nvPicPr>
          <p:cNvPr id="42" name="Picture 41">
            <a:extLst>
              <a:ext uri="{FF2B5EF4-FFF2-40B4-BE49-F238E27FC236}">
                <a16:creationId xmlns:a16="http://schemas.microsoft.com/office/drawing/2014/main" id="{FBFC99A0-C757-59F6-0D25-083E8B42A4D8}"/>
              </a:ext>
            </a:extLst>
          </p:cNvPr>
          <p:cNvPicPr>
            <a:picLocks noChangeAspect="1"/>
          </p:cNvPicPr>
          <p:nvPr/>
        </p:nvPicPr>
        <p:blipFill>
          <a:blip r:embed="rId5"/>
          <a:stretch>
            <a:fillRect/>
          </a:stretch>
        </p:blipFill>
        <p:spPr>
          <a:xfrm>
            <a:off x="3045826" y="5139392"/>
            <a:ext cx="3045826" cy="1713277"/>
          </a:xfrm>
          <a:prstGeom prst="rect">
            <a:avLst/>
          </a:prstGeom>
        </p:spPr>
      </p:pic>
      <p:pic>
        <p:nvPicPr>
          <p:cNvPr id="44" name="Picture 43">
            <a:extLst>
              <a:ext uri="{FF2B5EF4-FFF2-40B4-BE49-F238E27FC236}">
                <a16:creationId xmlns:a16="http://schemas.microsoft.com/office/drawing/2014/main" id="{F5A5D83A-5639-03AC-ADDA-00C1AB9864DC}"/>
              </a:ext>
            </a:extLst>
          </p:cNvPr>
          <p:cNvPicPr>
            <a:picLocks noChangeAspect="1"/>
          </p:cNvPicPr>
          <p:nvPr/>
        </p:nvPicPr>
        <p:blipFill>
          <a:blip r:embed="rId6"/>
          <a:stretch>
            <a:fillRect/>
          </a:stretch>
        </p:blipFill>
        <p:spPr>
          <a:xfrm>
            <a:off x="2" y="5139392"/>
            <a:ext cx="3045824" cy="1713277"/>
          </a:xfrm>
          <a:prstGeom prst="rect">
            <a:avLst/>
          </a:prstGeom>
        </p:spPr>
      </p:pic>
      <p:pic>
        <p:nvPicPr>
          <p:cNvPr id="24" name="Picture 23">
            <a:extLst>
              <a:ext uri="{FF2B5EF4-FFF2-40B4-BE49-F238E27FC236}">
                <a16:creationId xmlns:a16="http://schemas.microsoft.com/office/drawing/2014/main" id="{B16CB171-41C0-9467-E213-AFDC70B52C40}"/>
              </a:ext>
            </a:extLst>
          </p:cNvPr>
          <p:cNvPicPr>
            <a:picLocks noChangeAspect="1"/>
          </p:cNvPicPr>
          <p:nvPr/>
        </p:nvPicPr>
        <p:blipFill>
          <a:blip r:embed="rId7"/>
          <a:stretch>
            <a:fillRect/>
          </a:stretch>
        </p:blipFill>
        <p:spPr>
          <a:xfrm>
            <a:off x="9133665" y="3406992"/>
            <a:ext cx="3072911" cy="1728512"/>
          </a:xfrm>
          <a:prstGeom prst="rect">
            <a:avLst/>
          </a:prstGeom>
        </p:spPr>
      </p:pic>
      <p:pic>
        <p:nvPicPr>
          <p:cNvPr id="32" name="Picture 31">
            <a:extLst>
              <a:ext uri="{FF2B5EF4-FFF2-40B4-BE49-F238E27FC236}">
                <a16:creationId xmlns:a16="http://schemas.microsoft.com/office/drawing/2014/main" id="{B411ED15-5436-C5EB-6D19-280965588AB0}"/>
              </a:ext>
            </a:extLst>
          </p:cNvPr>
          <p:cNvPicPr>
            <a:picLocks noChangeAspect="1"/>
          </p:cNvPicPr>
          <p:nvPr/>
        </p:nvPicPr>
        <p:blipFill>
          <a:blip r:embed="rId8"/>
          <a:stretch>
            <a:fillRect/>
          </a:stretch>
        </p:blipFill>
        <p:spPr>
          <a:xfrm>
            <a:off x="6060339" y="3406587"/>
            <a:ext cx="3072911" cy="1745295"/>
          </a:xfrm>
          <a:prstGeom prst="rect">
            <a:avLst/>
          </a:prstGeom>
        </p:spPr>
      </p:pic>
      <p:pic>
        <p:nvPicPr>
          <p:cNvPr id="50" name="Picture 49">
            <a:extLst>
              <a:ext uri="{FF2B5EF4-FFF2-40B4-BE49-F238E27FC236}">
                <a16:creationId xmlns:a16="http://schemas.microsoft.com/office/drawing/2014/main" id="{8F18CE40-4E55-1EFD-3EC6-3BAEFD992E47}"/>
              </a:ext>
            </a:extLst>
          </p:cNvPr>
          <p:cNvPicPr>
            <a:picLocks noChangeAspect="1"/>
          </p:cNvPicPr>
          <p:nvPr/>
        </p:nvPicPr>
        <p:blipFill>
          <a:blip r:embed="rId9"/>
          <a:stretch>
            <a:fillRect/>
          </a:stretch>
        </p:blipFill>
        <p:spPr>
          <a:xfrm>
            <a:off x="3058336" y="3419693"/>
            <a:ext cx="3079447" cy="1732189"/>
          </a:xfrm>
          <a:prstGeom prst="rect">
            <a:avLst/>
          </a:prstGeom>
        </p:spPr>
      </p:pic>
      <p:pic>
        <p:nvPicPr>
          <p:cNvPr id="30" name="Picture 29">
            <a:extLst>
              <a:ext uri="{FF2B5EF4-FFF2-40B4-BE49-F238E27FC236}">
                <a16:creationId xmlns:a16="http://schemas.microsoft.com/office/drawing/2014/main" id="{21F8D4C3-F1E6-E04B-C99E-BBB0D6692413}"/>
              </a:ext>
            </a:extLst>
          </p:cNvPr>
          <p:cNvPicPr>
            <a:picLocks noChangeAspect="1"/>
          </p:cNvPicPr>
          <p:nvPr/>
        </p:nvPicPr>
        <p:blipFill>
          <a:blip r:embed="rId10"/>
          <a:stretch>
            <a:fillRect/>
          </a:stretch>
        </p:blipFill>
        <p:spPr>
          <a:xfrm>
            <a:off x="-31410" y="3424717"/>
            <a:ext cx="3084395" cy="1734972"/>
          </a:xfrm>
          <a:prstGeom prst="rect">
            <a:avLst/>
          </a:prstGeom>
        </p:spPr>
      </p:pic>
      <p:pic>
        <p:nvPicPr>
          <p:cNvPr id="18" name="Picture 17">
            <a:extLst>
              <a:ext uri="{FF2B5EF4-FFF2-40B4-BE49-F238E27FC236}">
                <a16:creationId xmlns:a16="http://schemas.microsoft.com/office/drawing/2014/main" id="{A7DCD00B-ABC2-73C1-B1B4-09282EDD6B52}"/>
              </a:ext>
            </a:extLst>
          </p:cNvPr>
          <p:cNvPicPr>
            <a:picLocks noChangeAspect="1"/>
          </p:cNvPicPr>
          <p:nvPr/>
        </p:nvPicPr>
        <p:blipFill>
          <a:blip r:embed="rId11"/>
          <a:stretch>
            <a:fillRect/>
          </a:stretch>
        </p:blipFill>
        <p:spPr>
          <a:xfrm>
            <a:off x="9133666" y="1752679"/>
            <a:ext cx="3058334" cy="1696564"/>
          </a:xfrm>
          <a:prstGeom prst="rect">
            <a:avLst/>
          </a:prstGeom>
        </p:spPr>
      </p:pic>
      <p:pic>
        <p:nvPicPr>
          <p:cNvPr id="54" name="Picture 53">
            <a:extLst>
              <a:ext uri="{FF2B5EF4-FFF2-40B4-BE49-F238E27FC236}">
                <a16:creationId xmlns:a16="http://schemas.microsoft.com/office/drawing/2014/main" id="{F4BDB9B2-249D-BFAE-B3C5-F6E66CED8202}"/>
              </a:ext>
            </a:extLst>
          </p:cNvPr>
          <p:cNvPicPr>
            <a:picLocks noChangeAspect="1"/>
          </p:cNvPicPr>
          <p:nvPr/>
        </p:nvPicPr>
        <p:blipFill>
          <a:blip r:embed="rId12"/>
          <a:stretch>
            <a:fillRect/>
          </a:stretch>
        </p:blipFill>
        <p:spPr>
          <a:xfrm>
            <a:off x="6122909" y="1745669"/>
            <a:ext cx="3016114" cy="1696564"/>
          </a:xfrm>
          <a:prstGeom prst="rect">
            <a:avLst/>
          </a:prstGeom>
        </p:spPr>
      </p:pic>
      <p:pic>
        <p:nvPicPr>
          <p:cNvPr id="34" name="Picture 33">
            <a:extLst>
              <a:ext uri="{FF2B5EF4-FFF2-40B4-BE49-F238E27FC236}">
                <a16:creationId xmlns:a16="http://schemas.microsoft.com/office/drawing/2014/main" id="{135CD227-C4B2-1905-1A5A-83AF7CC20061}"/>
              </a:ext>
            </a:extLst>
          </p:cNvPr>
          <p:cNvPicPr>
            <a:picLocks noChangeAspect="1"/>
          </p:cNvPicPr>
          <p:nvPr/>
        </p:nvPicPr>
        <p:blipFill>
          <a:blip r:embed="rId13"/>
          <a:stretch>
            <a:fillRect/>
          </a:stretch>
        </p:blipFill>
        <p:spPr>
          <a:xfrm>
            <a:off x="3066819" y="1715662"/>
            <a:ext cx="3070964" cy="1727417"/>
          </a:xfrm>
          <a:prstGeom prst="rect">
            <a:avLst/>
          </a:prstGeom>
        </p:spPr>
      </p:pic>
      <p:pic>
        <p:nvPicPr>
          <p:cNvPr id="36" name="Picture 35">
            <a:extLst>
              <a:ext uri="{FF2B5EF4-FFF2-40B4-BE49-F238E27FC236}">
                <a16:creationId xmlns:a16="http://schemas.microsoft.com/office/drawing/2014/main" id="{55E5A64C-22AF-C9EC-52BE-AB1F7DF958F8}"/>
              </a:ext>
            </a:extLst>
          </p:cNvPr>
          <p:cNvPicPr>
            <a:picLocks noChangeAspect="1"/>
          </p:cNvPicPr>
          <p:nvPr/>
        </p:nvPicPr>
        <p:blipFill>
          <a:blip r:embed="rId14"/>
          <a:stretch>
            <a:fillRect/>
          </a:stretch>
        </p:blipFill>
        <p:spPr>
          <a:xfrm>
            <a:off x="-31410" y="1714244"/>
            <a:ext cx="3098229" cy="1732168"/>
          </a:xfrm>
          <a:prstGeom prst="rect">
            <a:avLst/>
          </a:prstGeom>
        </p:spPr>
      </p:pic>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r>
              <a:rPr lang="de-DE" sz="2800" dirty="0"/>
              <a:t>Research: Visual</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spTree>
    <p:extLst>
      <p:ext uri="{BB962C8B-B14F-4D97-AF65-F5344CB8AC3E}">
        <p14:creationId xmlns:p14="http://schemas.microsoft.com/office/powerpoint/2010/main" val="8131606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r>
              <a:rPr lang="de-DE" sz="2800" dirty="0"/>
              <a:t>Research: Material</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pic>
        <p:nvPicPr>
          <p:cNvPr id="12" name="Picture 11">
            <a:extLst>
              <a:ext uri="{FF2B5EF4-FFF2-40B4-BE49-F238E27FC236}">
                <a16:creationId xmlns:a16="http://schemas.microsoft.com/office/drawing/2014/main" id="{5AC2E957-8764-6C42-883D-7756F9D69643}"/>
              </a:ext>
            </a:extLst>
          </p:cNvPr>
          <p:cNvPicPr>
            <a:picLocks noChangeAspect="1"/>
          </p:cNvPicPr>
          <p:nvPr/>
        </p:nvPicPr>
        <p:blipFill>
          <a:blip r:embed="rId3"/>
          <a:stretch>
            <a:fillRect/>
          </a:stretch>
        </p:blipFill>
        <p:spPr>
          <a:xfrm>
            <a:off x="3818318" y="1569938"/>
            <a:ext cx="5134166" cy="5147468"/>
          </a:xfrm>
          <a:prstGeom prst="rect">
            <a:avLst/>
          </a:prstGeom>
        </p:spPr>
      </p:pic>
    </p:spTree>
    <p:extLst>
      <p:ext uri="{BB962C8B-B14F-4D97-AF65-F5344CB8AC3E}">
        <p14:creationId xmlns:p14="http://schemas.microsoft.com/office/powerpoint/2010/main" val="32702252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r>
              <a:rPr lang="de-DE" sz="2800"/>
              <a:t>Research: Procedural Techniques</a:t>
            </a:r>
            <a:endParaRPr lang="de-DE" sz="2800" dirty="0"/>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a:solidFill>
                  <a:schemeClr val="tx1">
                    <a:lumMod val="50000"/>
                    <a:lumOff val="50000"/>
                  </a:schemeClr>
                </a:solidFill>
              </a:rPr>
              <a:t>Procedural Art </a:t>
            </a:r>
            <a:r>
              <a:rPr lang="en-US" sz="1800" b="1" spc="300">
                <a:solidFill>
                  <a:schemeClr val="tx1">
                    <a:lumMod val="50000"/>
                    <a:lumOff val="50000"/>
                  </a:schemeClr>
                </a:solidFill>
              </a:rPr>
              <a:t>Presentation</a:t>
            </a:r>
            <a:endParaRPr lang="en-US" sz="1800" b="1" spc="300" dirty="0">
              <a:solidFill>
                <a:schemeClr val="tx1">
                  <a:lumMod val="50000"/>
                  <a:lumOff val="50000"/>
                </a:schemeClr>
              </a:solidFill>
            </a:endParaRPr>
          </a:p>
        </p:txBody>
      </p:sp>
      <p:pic>
        <p:nvPicPr>
          <p:cNvPr id="4" name="Picture 3">
            <a:extLst>
              <a:ext uri="{FF2B5EF4-FFF2-40B4-BE49-F238E27FC236}">
                <a16:creationId xmlns:a16="http://schemas.microsoft.com/office/drawing/2014/main" id="{8E012B54-31F6-B733-8DA0-ADE89E78A6C4}"/>
              </a:ext>
            </a:extLst>
          </p:cNvPr>
          <p:cNvPicPr>
            <a:picLocks noChangeAspect="1"/>
          </p:cNvPicPr>
          <p:nvPr/>
        </p:nvPicPr>
        <p:blipFill>
          <a:blip r:embed="rId3"/>
          <a:stretch>
            <a:fillRect/>
          </a:stretch>
        </p:blipFill>
        <p:spPr>
          <a:xfrm>
            <a:off x="62675" y="1523232"/>
            <a:ext cx="5249990" cy="3015748"/>
          </a:xfrm>
          <a:prstGeom prst="rect">
            <a:avLst/>
          </a:prstGeom>
        </p:spPr>
      </p:pic>
      <p:pic>
        <p:nvPicPr>
          <p:cNvPr id="7" name="Picture 6">
            <a:extLst>
              <a:ext uri="{FF2B5EF4-FFF2-40B4-BE49-F238E27FC236}">
                <a16:creationId xmlns:a16="http://schemas.microsoft.com/office/drawing/2014/main" id="{DDB2E1DF-D196-B1D9-4F4B-8008E6B87F81}"/>
              </a:ext>
            </a:extLst>
          </p:cNvPr>
          <p:cNvPicPr>
            <a:picLocks noChangeAspect="1"/>
          </p:cNvPicPr>
          <p:nvPr/>
        </p:nvPicPr>
        <p:blipFill>
          <a:blip r:embed="rId4"/>
          <a:stretch>
            <a:fillRect/>
          </a:stretch>
        </p:blipFill>
        <p:spPr>
          <a:xfrm>
            <a:off x="3433968" y="4695444"/>
            <a:ext cx="8419704" cy="2007515"/>
          </a:xfrm>
          <a:prstGeom prst="rect">
            <a:avLst/>
          </a:prstGeom>
        </p:spPr>
      </p:pic>
    </p:spTree>
    <p:extLst>
      <p:ext uri="{BB962C8B-B14F-4D97-AF65-F5344CB8AC3E}">
        <p14:creationId xmlns:p14="http://schemas.microsoft.com/office/powerpoint/2010/main" val="42705695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pPr marL="514350" indent="-514350">
              <a:buFont typeface="+mj-lt"/>
              <a:buAutoNum type="arabicPeriod" startAt="2"/>
            </a:pPr>
            <a:r>
              <a:rPr lang="de-DE" sz="2800" dirty="0"/>
              <a:t>MESHES AND STRUCTURES</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pic>
        <p:nvPicPr>
          <p:cNvPr id="7" name="Picture 6">
            <a:extLst>
              <a:ext uri="{FF2B5EF4-FFF2-40B4-BE49-F238E27FC236}">
                <a16:creationId xmlns:a16="http://schemas.microsoft.com/office/drawing/2014/main" id="{8E9BC0D7-301A-2647-9736-FFFC820A28E1}"/>
              </a:ext>
            </a:extLst>
          </p:cNvPr>
          <p:cNvPicPr>
            <a:picLocks noChangeAspect="1"/>
          </p:cNvPicPr>
          <p:nvPr/>
        </p:nvPicPr>
        <p:blipFill>
          <a:blip r:embed="rId3"/>
          <a:stretch>
            <a:fillRect/>
          </a:stretch>
        </p:blipFill>
        <p:spPr>
          <a:xfrm>
            <a:off x="239924" y="1783080"/>
            <a:ext cx="2940156" cy="2091765"/>
          </a:xfrm>
          <a:prstGeom prst="rect">
            <a:avLst/>
          </a:prstGeom>
        </p:spPr>
      </p:pic>
      <p:pic>
        <p:nvPicPr>
          <p:cNvPr id="9" name="Picture 8">
            <a:extLst>
              <a:ext uri="{FF2B5EF4-FFF2-40B4-BE49-F238E27FC236}">
                <a16:creationId xmlns:a16="http://schemas.microsoft.com/office/drawing/2014/main" id="{7DE65DA1-4FAC-3CEA-E1D5-D270B3DDFC4C}"/>
              </a:ext>
            </a:extLst>
          </p:cNvPr>
          <p:cNvPicPr>
            <a:picLocks noChangeAspect="1"/>
          </p:cNvPicPr>
          <p:nvPr/>
        </p:nvPicPr>
        <p:blipFill>
          <a:blip r:embed="rId4"/>
          <a:stretch>
            <a:fillRect/>
          </a:stretch>
        </p:blipFill>
        <p:spPr>
          <a:xfrm>
            <a:off x="6308847" y="1854200"/>
            <a:ext cx="5694526" cy="4145280"/>
          </a:xfrm>
          <a:prstGeom prst="rect">
            <a:avLst/>
          </a:prstGeom>
        </p:spPr>
      </p:pic>
      <p:pic>
        <p:nvPicPr>
          <p:cNvPr id="12" name="Picture 11">
            <a:extLst>
              <a:ext uri="{FF2B5EF4-FFF2-40B4-BE49-F238E27FC236}">
                <a16:creationId xmlns:a16="http://schemas.microsoft.com/office/drawing/2014/main" id="{5648A6D9-ABB0-7ADF-0342-6A2364D710BE}"/>
              </a:ext>
            </a:extLst>
          </p:cNvPr>
          <p:cNvPicPr>
            <a:picLocks noChangeAspect="1"/>
          </p:cNvPicPr>
          <p:nvPr/>
        </p:nvPicPr>
        <p:blipFill>
          <a:blip r:embed="rId5"/>
          <a:stretch>
            <a:fillRect/>
          </a:stretch>
        </p:blipFill>
        <p:spPr>
          <a:xfrm>
            <a:off x="3234329" y="1783080"/>
            <a:ext cx="2913071" cy="2091765"/>
          </a:xfrm>
          <a:prstGeom prst="rect">
            <a:avLst/>
          </a:prstGeom>
        </p:spPr>
      </p:pic>
      <p:pic>
        <p:nvPicPr>
          <p:cNvPr id="14" name="Picture 13">
            <a:extLst>
              <a:ext uri="{FF2B5EF4-FFF2-40B4-BE49-F238E27FC236}">
                <a16:creationId xmlns:a16="http://schemas.microsoft.com/office/drawing/2014/main" id="{C9532648-E22E-6B2B-ADC9-28102760B0BC}"/>
              </a:ext>
            </a:extLst>
          </p:cNvPr>
          <p:cNvPicPr>
            <a:picLocks noChangeAspect="1"/>
          </p:cNvPicPr>
          <p:nvPr/>
        </p:nvPicPr>
        <p:blipFill>
          <a:blip r:embed="rId6"/>
          <a:stretch>
            <a:fillRect/>
          </a:stretch>
        </p:blipFill>
        <p:spPr>
          <a:xfrm>
            <a:off x="239924" y="3926840"/>
            <a:ext cx="2940156" cy="1783866"/>
          </a:xfrm>
          <a:prstGeom prst="rect">
            <a:avLst/>
          </a:prstGeom>
        </p:spPr>
      </p:pic>
      <p:pic>
        <p:nvPicPr>
          <p:cNvPr id="16" name="Picture 15">
            <a:extLst>
              <a:ext uri="{FF2B5EF4-FFF2-40B4-BE49-F238E27FC236}">
                <a16:creationId xmlns:a16="http://schemas.microsoft.com/office/drawing/2014/main" id="{F7E4613B-F0C7-F981-3D70-E44E55106F32}"/>
              </a:ext>
            </a:extLst>
          </p:cNvPr>
          <p:cNvPicPr>
            <a:picLocks noChangeAspect="1"/>
          </p:cNvPicPr>
          <p:nvPr/>
        </p:nvPicPr>
        <p:blipFill rotWithShape="1">
          <a:blip r:embed="rId7"/>
          <a:srcRect b="16707"/>
          <a:stretch/>
        </p:blipFill>
        <p:spPr>
          <a:xfrm>
            <a:off x="3234329" y="3926840"/>
            <a:ext cx="2913071" cy="1783866"/>
          </a:xfrm>
          <a:prstGeom prst="rect">
            <a:avLst/>
          </a:prstGeom>
        </p:spPr>
      </p:pic>
    </p:spTree>
    <p:extLst>
      <p:ext uri="{BB962C8B-B14F-4D97-AF65-F5344CB8AC3E}">
        <p14:creationId xmlns:p14="http://schemas.microsoft.com/office/powerpoint/2010/main" val="20721343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64D7AE-9D10-CA42-B670-C1C4F36C732E}"/>
              </a:ext>
            </a:extLst>
          </p:cNvPr>
          <p:cNvSpPr>
            <a:spLocks noGrp="1"/>
          </p:cNvSpPr>
          <p:nvPr>
            <p:ph type="title"/>
          </p:nvPr>
        </p:nvSpPr>
        <p:spPr/>
        <p:txBody>
          <a:bodyPr>
            <a:normAutofit/>
          </a:bodyPr>
          <a:lstStyle/>
          <a:p>
            <a:r>
              <a:rPr lang="de-DE" sz="2800" dirty="0"/>
              <a:t>3. CUSTOMIZABILITY AND CONTROL</a:t>
            </a:r>
          </a:p>
        </p:txBody>
      </p:sp>
      <p:sp>
        <p:nvSpPr>
          <p:cNvPr id="3" name="Title 5">
            <a:extLst>
              <a:ext uri="{FF2B5EF4-FFF2-40B4-BE49-F238E27FC236}">
                <a16:creationId xmlns:a16="http://schemas.microsoft.com/office/drawing/2014/main" id="{940037FA-0176-7849-8DE0-EEDCF9007C31}"/>
              </a:ext>
            </a:extLst>
          </p:cNvPr>
          <p:cNvSpPr txBox="1">
            <a:spLocks/>
          </p:cNvSpPr>
          <p:nvPr/>
        </p:nvSpPr>
        <p:spPr>
          <a:xfrm>
            <a:off x="838200" y="514981"/>
            <a:ext cx="10515600" cy="341632"/>
          </a:xfrm>
          <a:prstGeom prst="rect">
            <a:avLst/>
          </a:prstGeom>
        </p:spPr>
        <p:txBody>
          <a:bodyPr vert="horz" lIns="91440" tIns="45720" rIns="91440" bIns="45720" rtlCol="0" anchor="ctr" anchorCtr="0">
            <a:spAutoFit/>
          </a:bodyPr>
          <a:lstStyle>
            <a:lvl1pPr algn="ctr" defTabSz="914400" rtl="0" eaLnBrk="1" latinLnBrk="0" hangingPunct="1">
              <a:lnSpc>
                <a:spcPct val="90000"/>
              </a:lnSpc>
              <a:spcBef>
                <a:spcPct val="0"/>
              </a:spcBef>
              <a:buNone/>
              <a:defRPr sz="33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US" sz="1800" spc="300" dirty="0">
                <a:solidFill>
                  <a:schemeClr val="tx1">
                    <a:lumMod val="50000"/>
                    <a:lumOff val="50000"/>
                  </a:schemeClr>
                </a:solidFill>
              </a:rPr>
              <a:t>Procedural Art </a:t>
            </a:r>
            <a:r>
              <a:rPr lang="en-US" sz="1800" b="1" spc="300" dirty="0">
                <a:solidFill>
                  <a:schemeClr val="tx1">
                    <a:lumMod val="50000"/>
                    <a:lumOff val="50000"/>
                  </a:schemeClr>
                </a:solidFill>
              </a:rPr>
              <a:t>Presentation</a:t>
            </a:r>
          </a:p>
        </p:txBody>
      </p:sp>
      <p:pic>
        <p:nvPicPr>
          <p:cNvPr id="7" name="Picture 6">
            <a:extLst>
              <a:ext uri="{FF2B5EF4-FFF2-40B4-BE49-F238E27FC236}">
                <a16:creationId xmlns:a16="http://schemas.microsoft.com/office/drawing/2014/main" id="{1E5BB28A-0F58-3D3C-4C6F-C6CC847134B3}"/>
              </a:ext>
            </a:extLst>
          </p:cNvPr>
          <p:cNvPicPr>
            <a:picLocks noChangeAspect="1"/>
          </p:cNvPicPr>
          <p:nvPr/>
        </p:nvPicPr>
        <p:blipFill>
          <a:blip r:embed="rId3"/>
          <a:stretch>
            <a:fillRect/>
          </a:stretch>
        </p:blipFill>
        <p:spPr>
          <a:xfrm>
            <a:off x="5750744" y="1463040"/>
            <a:ext cx="6075192" cy="5339080"/>
          </a:xfrm>
          <a:prstGeom prst="rect">
            <a:avLst/>
          </a:prstGeom>
        </p:spPr>
      </p:pic>
      <p:pic>
        <p:nvPicPr>
          <p:cNvPr id="10" name="Picture 9">
            <a:extLst>
              <a:ext uri="{FF2B5EF4-FFF2-40B4-BE49-F238E27FC236}">
                <a16:creationId xmlns:a16="http://schemas.microsoft.com/office/drawing/2014/main" id="{4E75FEFC-0751-84E3-DCA6-E68A4E9BCE9F}"/>
              </a:ext>
            </a:extLst>
          </p:cNvPr>
          <p:cNvPicPr>
            <a:picLocks noChangeAspect="1"/>
          </p:cNvPicPr>
          <p:nvPr/>
        </p:nvPicPr>
        <p:blipFill>
          <a:blip r:embed="rId4"/>
          <a:stretch>
            <a:fillRect/>
          </a:stretch>
        </p:blipFill>
        <p:spPr>
          <a:xfrm>
            <a:off x="86036" y="1449370"/>
            <a:ext cx="5588000" cy="1354047"/>
          </a:xfrm>
          <a:prstGeom prst="rect">
            <a:avLst/>
          </a:prstGeom>
        </p:spPr>
      </p:pic>
      <p:pic>
        <p:nvPicPr>
          <p:cNvPr id="12" name="Picture 11">
            <a:extLst>
              <a:ext uri="{FF2B5EF4-FFF2-40B4-BE49-F238E27FC236}">
                <a16:creationId xmlns:a16="http://schemas.microsoft.com/office/drawing/2014/main" id="{50E52E21-FA9C-48B3-81F3-4F672E71E4D9}"/>
              </a:ext>
            </a:extLst>
          </p:cNvPr>
          <p:cNvPicPr>
            <a:picLocks noChangeAspect="1"/>
          </p:cNvPicPr>
          <p:nvPr/>
        </p:nvPicPr>
        <p:blipFill>
          <a:blip r:embed="rId5"/>
          <a:stretch>
            <a:fillRect/>
          </a:stretch>
        </p:blipFill>
        <p:spPr>
          <a:xfrm>
            <a:off x="86036" y="2879352"/>
            <a:ext cx="5527040" cy="1147892"/>
          </a:xfrm>
          <a:prstGeom prst="rect">
            <a:avLst/>
          </a:prstGeom>
        </p:spPr>
      </p:pic>
      <p:pic>
        <p:nvPicPr>
          <p:cNvPr id="14" name="Picture 13">
            <a:extLst>
              <a:ext uri="{FF2B5EF4-FFF2-40B4-BE49-F238E27FC236}">
                <a16:creationId xmlns:a16="http://schemas.microsoft.com/office/drawing/2014/main" id="{04BC35A7-81EE-E739-78AA-07E87EB279F8}"/>
              </a:ext>
            </a:extLst>
          </p:cNvPr>
          <p:cNvPicPr>
            <a:picLocks noChangeAspect="1"/>
          </p:cNvPicPr>
          <p:nvPr/>
        </p:nvPicPr>
        <p:blipFill>
          <a:blip r:embed="rId6"/>
          <a:stretch>
            <a:fillRect/>
          </a:stretch>
        </p:blipFill>
        <p:spPr>
          <a:xfrm>
            <a:off x="146310" y="4157010"/>
            <a:ext cx="5131485" cy="2567566"/>
          </a:xfrm>
          <a:prstGeom prst="rect">
            <a:avLst/>
          </a:prstGeom>
        </p:spPr>
      </p:pic>
    </p:spTree>
    <p:extLst>
      <p:ext uri="{BB962C8B-B14F-4D97-AF65-F5344CB8AC3E}">
        <p14:creationId xmlns:p14="http://schemas.microsoft.com/office/powerpoint/2010/main" val="45865725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1068</Words>
  <Application>Microsoft Office PowerPoint</Application>
  <PresentationFormat>Widescreen</PresentationFormat>
  <Paragraphs>87</Paragraphs>
  <Slides>15</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Wingdings</vt:lpstr>
      <vt:lpstr>Office Theme</vt:lpstr>
      <vt:lpstr>PROCEDURAL ART PRESENTATION</vt:lpstr>
      <vt:lpstr>TABLE OF CONTENTS </vt:lpstr>
      <vt:lpstr>VIDEO &amp; CLOSER LOOK IN UNITY</vt:lpstr>
      <vt:lpstr>Research: Visual</vt:lpstr>
      <vt:lpstr>Research: Visual</vt:lpstr>
      <vt:lpstr>Research: Material</vt:lpstr>
      <vt:lpstr>Research: Procedural Techniques</vt:lpstr>
      <vt:lpstr>MESHES AND STRUCTURES</vt:lpstr>
      <vt:lpstr>3. CUSTOMIZABILITY AND CONTROL</vt:lpstr>
      <vt:lpstr>4. ON THE LOOK AND FEEL : Props</vt:lpstr>
      <vt:lpstr>4. ON THE LOOK AND FEEL: Post Processing / Lighting</vt:lpstr>
      <vt:lpstr>4. ON THE LOOK AND FEEL: Overall theme</vt:lpstr>
      <vt:lpstr>5. MY PROUDEST ACCOMPLISHMENT</vt:lpstr>
      <vt:lpstr>6. REFERENCE LIST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Procedural Art</dc:title>
  <dc:creator>Max Klostermann</dc:creator>
  <cp:lastModifiedBy>Ryan Stander</cp:lastModifiedBy>
  <cp:revision>788</cp:revision>
  <dcterms:created xsi:type="dcterms:W3CDTF">2019-08-26T14:04:37Z</dcterms:created>
  <dcterms:modified xsi:type="dcterms:W3CDTF">2022-07-04T11:53:37Z</dcterms:modified>
</cp:coreProperties>
</file>